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57" r:id="rId3"/>
    <p:sldId id="274" r:id="rId4"/>
    <p:sldId id="258" r:id="rId5"/>
    <p:sldId id="259" r:id="rId6"/>
    <p:sldId id="256" r:id="rId7"/>
    <p:sldId id="260" r:id="rId8"/>
    <p:sldId id="261" r:id="rId9"/>
    <p:sldId id="262" r:id="rId10"/>
    <p:sldId id="263" r:id="rId11"/>
    <p:sldId id="264" r:id="rId12"/>
    <p:sldId id="266" r:id="rId13"/>
    <p:sldId id="265" r:id="rId14"/>
    <p:sldId id="267" r:id="rId15"/>
    <p:sldId id="268" r:id="rId16"/>
    <p:sldId id="269" r:id="rId17"/>
    <p:sldId id="270" r:id="rId18"/>
    <p:sldId id="271" r:id="rId19"/>
    <p:sldId id="272" r:id="rId20"/>
    <p:sldId id="273"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66FF33"/>
    <a:srgbClr val="FF33CC"/>
    <a:srgbClr val="F4CB78"/>
    <a:srgbClr val="BCF7FA"/>
    <a:srgbClr val="C5F599"/>
    <a:srgbClr val="ABF16B"/>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7C562E2-532B-4E85-B765-91162C3B4F0F}"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E385B97-7D6B-4234-BF9D-78A3E2377C61}"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62BCACB-070A-4EFD-ADB6-9451EFBDBEE8}"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AE71CBA-0467-4395-B80F-D5BE303129CB}"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366590D-CF9D-49EF-98B5-F80E1E982C31}"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0BFFC66-4299-47DB-80C1-FE6A4BF3CB4E}"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ABEB6DDB-0DAE-4DF4-9490-B37C45A624EE}"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2F53D48A-CC48-46E1-9532-89496711F0C3}"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F928089A-1736-4EF9-9798-D95537F75FB0}"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7935908-6493-4784-9DB5-EACCCCF3A4B5}"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3252CC13-5B81-4C0E-AA61-E7D303459D81}"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4C3E4D-E40C-4A41-BDCB-9EE64820E874}"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6.xml"/><Relationship Id="rId4" Type="http://schemas.openxmlformats.org/officeDocument/2006/relationships/image" Target="../media/image16.gif"/></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gif"/><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flipV="1">
            <a:off x="457200" y="-242888"/>
            <a:ext cx="8229600" cy="71438"/>
          </a:xfrm>
        </p:spPr>
        <p:txBody>
          <a:bodyPr/>
          <a:lstStyle/>
          <a:p>
            <a:endParaRPr lang="ru-RU" sz="4000"/>
          </a:p>
        </p:txBody>
      </p:sp>
      <p:sp>
        <p:nvSpPr>
          <p:cNvPr id="36867" name="Rectangle 3"/>
          <p:cNvSpPr>
            <a:spLocks noGrp="1" noChangeArrowheads="1"/>
          </p:cNvSpPr>
          <p:nvPr>
            <p:ph type="body" idx="1"/>
          </p:nvPr>
        </p:nvSpPr>
        <p:spPr>
          <a:xfrm>
            <a:off x="0" y="188913"/>
            <a:ext cx="9144000" cy="6669087"/>
          </a:xfrm>
        </p:spPr>
        <p:txBody>
          <a:bodyPr/>
          <a:lstStyle/>
          <a:p>
            <a:pPr algn="ctr">
              <a:buFontTx/>
              <a:buNone/>
            </a:pPr>
            <a:r>
              <a:rPr lang="ru-RU"/>
              <a:t>  </a:t>
            </a:r>
          </a:p>
          <a:p>
            <a:pPr algn="ctr">
              <a:buFontTx/>
              <a:buNone/>
            </a:pPr>
            <a:endParaRPr lang="ru-RU"/>
          </a:p>
          <a:p>
            <a:pPr algn="ctr">
              <a:buFontTx/>
              <a:buNone/>
            </a:pPr>
            <a:r>
              <a:rPr lang="ru-RU"/>
              <a:t> </a:t>
            </a:r>
            <a:r>
              <a:rPr lang="ru-RU" sz="2800"/>
              <a:t>Данная презентация была подготовлена к творческому проекту по теме «Здоровый образ жизни», который стал призером школьной Недели науки в 2008 – 2009 учебном году.</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468313" y="188913"/>
            <a:ext cx="8229600" cy="1143000"/>
          </a:xfrm>
        </p:spPr>
        <p:txBody>
          <a:bodyPr/>
          <a:lstStyle/>
          <a:p>
            <a:r>
              <a:rPr lang="en-US"/>
              <a:t>What should we eat?</a:t>
            </a:r>
            <a:endParaRPr lang="ru-RU"/>
          </a:p>
        </p:txBody>
      </p:sp>
      <p:pic>
        <p:nvPicPr>
          <p:cNvPr id="12292" name="Picture 4" descr="healthy_diet_pyramid"/>
          <p:cNvPicPr>
            <a:picLocks noChangeAspect="1" noChangeArrowheads="1"/>
          </p:cNvPicPr>
          <p:nvPr/>
        </p:nvPicPr>
        <p:blipFill>
          <a:blip r:embed="rId2"/>
          <a:srcRect/>
          <a:stretch>
            <a:fillRect/>
          </a:stretch>
        </p:blipFill>
        <p:spPr bwMode="auto">
          <a:xfrm>
            <a:off x="755650" y="1628775"/>
            <a:ext cx="7416800" cy="4724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transition="in" filter="fade">
                                      <p:cBhvr>
                                        <p:cTn id="9" dur="500"/>
                                        <p:tgtEl>
                                          <p:spTgt spid="1229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292"/>
                                        </p:tgtEl>
                                        <p:attrNameLst>
                                          <p:attrName>style.visibility</p:attrName>
                                        </p:attrNameLst>
                                      </p:cBhvr>
                                      <p:to>
                                        <p:strVal val="visible"/>
                                      </p:to>
                                    </p:set>
                                    <p:animEffect transition="in" filter="fade">
                                      <p:cBhvr>
                                        <p:cTn id="13"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z="4800"/>
              <a:t>How should we eat?</a:t>
            </a:r>
            <a:endParaRPr lang="ru-RU" sz="4800"/>
          </a:p>
        </p:txBody>
      </p:sp>
      <p:sp>
        <p:nvSpPr>
          <p:cNvPr id="13315" name="Rectangle 3"/>
          <p:cNvSpPr>
            <a:spLocks noGrp="1" noChangeArrowheads="1"/>
          </p:cNvSpPr>
          <p:nvPr>
            <p:ph type="body" idx="1"/>
          </p:nvPr>
        </p:nvSpPr>
        <p:spPr/>
        <p:txBody>
          <a:bodyPr/>
          <a:lstStyle/>
          <a:p>
            <a:r>
              <a:rPr lang="en-US" sz="3600"/>
              <a:t>With measure, no gluttony</a:t>
            </a:r>
          </a:p>
          <a:p>
            <a:r>
              <a:rPr lang="en-US" sz="3600"/>
              <a:t>Regularly, without skipping a main meal</a:t>
            </a:r>
          </a:p>
          <a:p>
            <a:endParaRPr lang="ru-RU" sz="3600"/>
          </a:p>
        </p:txBody>
      </p:sp>
      <p:pic>
        <p:nvPicPr>
          <p:cNvPr id="13316" name="Picture 4" descr="285[1]"/>
          <p:cNvPicPr>
            <a:picLocks noChangeAspect="1" noChangeArrowheads="1"/>
          </p:cNvPicPr>
          <p:nvPr/>
        </p:nvPicPr>
        <p:blipFill>
          <a:blip r:embed="rId2"/>
          <a:srcRect/>
          <a:stretch>
            <a:fillRect/>
          </a:stretch>
        </p:blipFill>
        <p:spPr bwMode="auto">
          <a:xfrm>
            <a:off x="900113" y="3573463"/>
            <a:ext cx="3600450" cy="2671762"/>
          </a:xfrm>
          <a:prstGeom prst="rect">
            <a:avLst/>
          </a:prstGeom>
          <a:noFill/>
        </p:spPr>
      </p:pic>
      <p:pic>
        <p:nvPicPr>
          <p:cNvPr id="13317" name="Picture 5" descr="8"/>
          <p:cNvPicPr>
            <a:picLocks noChangeAspect="1" noChangeArrowheads="1"/>
          </p:cNvPicPr>
          <p:nvPr/>
        </p:nvPicPr>
        <p:blipFill>
          <a:blip r:embed="rId3"/>
          <a:srcRect/>
          <a:stretch>
            <a:fillRect/>
          </a:stretch>
        </p:blipFill>
        <p:spPr bwMode="auto">
          <a:xfrm>
            <a:off x="5724525" y="3357563"/>
            <a:ext cx="2103438" cy="28082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316"/>
                                        </p:tgtEl>
                                        <p:attrNameLst>
                                          <p:attrName>style.visibility</p:attrName>
                                        </p:attrNameLst>
                                      </p:cBhvr>
                                      <p:to>
                                        <p:strVal val="visible"/>
                                      </p:to>
                                    </p:set>
                                    <p:animEffect transition="in" filter="fade">
                                      <p:cBhvr>
                                        <p:cTn id="13" dur="2000"/>
                                        <p:tgtEl>
                                          <p:spTgt spid="13316"/>
                                        </p:tgtEl>
                                      </p:cBhvr>
                                    </p:animEffect>
                                  </p:childTnLst>
                                </p:cTn>
                              </p:par>
                              <p:par>
                                <p:cTn id="14" presetID="10" presetClass="entr" presetSubtype="0" fill="hold" nodeType="withEffect">
                                  <p:stCondLst>
                                    <p:cond delay="0"/>
                                  </p:stCondLst>
                                  <p:childTnLst>
                                    <p:set>
                                      <p:cBhvr>
                                        <p:cTn id="15" dur="1" fill="hold">
                                          <p:stCondLst>
                                            <p:cond delay="0"/>
                                          </p:stCondLst>
                                        </p:cTn>
                                        <p:tgtEl>
                                          <p:spTgt spid="13317"/>
                                        </p:tgtEl>
                                        <p:attrNameLst>
                                          <p:attrName>style.visibility</p:attrName>
                                        </p:attrNameLst>
                                      </p:cBhvr>
                                      <p:to>
                                        <p:strVal val="visible"/>
                                      </p:to>
                                    </p:set>
                                    <p:animEffect transition="in" filter="fade">
                                      <p:cBhvr>
                                        <p:cTn id="16" dur="2000"/>
                                        <p:tgtEl>
                                          <p:spTgt spid="13317"/>
                                        </p:tgtEl>
                                      </p:cBhvr>
                                    </p:animEffect>
                                  </p:childTnLst>
                                </p:cTn>
                              </p:par>
                            </p:childTnLst>
                          </p:cTn>
                        </p:par>
                        <p:par>
                          <p:cTn id="17" fill="hold">
                            <p:stCondLst>
                              <p:cond delay="2500"/>
                            </p:stCondLst>
                            <p:childTnLst>
                              <p:par>
                                <p:cTn id="18" presetID="55" presetClass="entr" presetSubtype="0" fill="hold" grpId="0" nodeType="afterEffect">
                                  <p:stCondLst>
                                    <p:cond delay="0"/>
                                  </p:stCondLst>
                                  <p:childTnLst>
                                    <p:set>
                                      <p:cBhvr>
                                        <p:cTn id="19" dur="1" fill="hold">
                                          <p:stCondLst>
                                            <p:cond delay="0"/>
                                          </p:stCondLst>
                                        </p:cTn>
                                        <p:tgtEl>
                                          <p:spTgt spid="13315">
                                            <p:txEl>
                                              <p:pRg st="0" end="0"/>
                                            </p:txEl>
                                          </p:spTgt>
                                        </p:tgtEl>
                                        <p:attrNameLst>
                                          <p:attrName>style.visibility</p:attrName>
                                        </p:attrNameLst>
                                      </p:cBhvr>
                                      <p:to>
                                        <p:strVal val="visible"/>
                                      </p:to>
                                    </p:set>
                                    <p:anim calcmode="lin" valueType="num">
                                      <p:cBhvr>
                                        <p:cTn id="20" dur="1000" fill="hold"/>
                                        <p:tgtEl>
                                          <p:spTgt spid="13315">
                                            <p:txEl>
                                              <p:pRg st="0" end="0"/>
                                            </p:txEl>
                                          </p:spTgt>
                                        </p:tgtEl>
                                        <p:attrNameLst>
                                          <p:attrName>ppt_w</p:attrName>
                                        </p:attrNameLst>
                                      </p:cBhvr>
                                      <p:tavLst>
                                        <p:tav tm="0">
                                          <p:val>
                                            <p:strVal val="#ppt_w*0.70"/>
                                          </p:val>
                                        </p:tav>
                                        <p:tav tm="100000">
                                          <p:val>
                                            <p:strVal val="#ppt_w"/>
                                          </p:val>
                                        </p:tav>
                                      </p:tavLst>
                                    </p:anim>
                                    <p:anim calcmode="lin" valueType="num">
                                      <p:cBhvr>
                                        <p:cTn id="21" dur="1000" fill="hold"/>
                                        <p:tgtEl>
                                          <p:spTgt spid="13315">
                                            <p:txEl>
                                              <p:pRg st="0" end="0"/>
                                            </p:txEl>
                                          </p:spTgt>
                                        </p:tgtEl>
                                        <p:attrNameLst>
                                          <p:attrName>ppt_h</p:attrName>
                                        </p:attrNameLst>
                                      </p:cBhvr>
                                      <p:tavLst>
                                        <p:tav tm="0">
                                          <p:val>
                                            <p:strVal val="#ppt_h"/>
                                          </p:val>
                                        </p:tav>
                                        <p:tav tm="100000">
                                          <p:val>
                                            <p:strVal val="#ppt_h"/>
                                          </p:val>
                                        </p:tav>
                                      </p:tavLst>
                                    </p:anim>
                                    <p:animEffect transition="in" filter="fade">
                                      <p:cBhvr>
                                        <p:cTn id="22" dur="1000"/>
                                        <p:tgtEl>
                                          <p:spTgt spid="13315">
                                            <p:txEl>
                                              <p:pRg st="0" end="0"/>
                                            </p:txEl>
                                          </p:spTgt>
                                        </p:tgtEl>
                                      </p:cBhvr>
                                    </p:animEffect>
                                  </p:childTnLst>
                                </p:cTn>
                              </p:par>
                            </p:childTnLst>
                          </p:cTn>
                        </p:par>
                        <p:par>
                          <p:cTn id="23" fill="hold">
                            <p:stCondLst>
                              <p:cond delay="3500"/>
                            </p:stCondLst>
                            <p:childTnLst>
                              <p:par>
                                <p:cTn id="24" presetID="55" presetClass="entr" presetSubtype="0" fill="hold" grpId="0" nodeType="afterEffect">
                                  <p:stCondLst>
                                    <p:cond delay="0"/>
                                  </p:stCondLst>
                                  <p:childTnLst>
                                    <p:set>
                                      <p:cBhvr>
                                        <p:cTn id="25" dur="1" fill="hold">
                                          <p:stCondLst>
                                            <p:cond delay="0"/>
                                          </p:stCondLst>
                                        </p:cTn>
                                        <p:tgtEl>
                                          <p:spTgt spid="13315">
                                            <p:txEl>
                                              <p:pRg st="1" end="1"/>
                                            </p:txEl>
                                          </p:spTgt>
                                        </p:tgtEl>
                                        <p:attrNameLst>
                                          <p:attrName>style.visibility</p:attrName>
                                        </p:attrNameLst>
                                      </p:cBhvr>
                                      <p:to>
                                        <p:strVal val="visible"/>
                                      </p:to>
                                    </p:set>
                                    <p:anim calcmode="lin" valueType="num">
                                      <p:cBhvr>
                                        <p:cTn id="26" dur="1000" fill="hold"/>
                                        <p:tgtEl>
                                          <p:spTgt spid="13315">
                                            <p:txEl>
                                              <p:pRg st="1" end="1"/>
                                            </p:txEl>
                                          </p:spTgt>
                                        </p:tgtEl>
                                        <p:attrNameLst>
                                          <p:attrName>ppt_w</p:attrName>
                                        </p:attrNameLst>
                                      </p:cBhvr>
                                      <p:tavLst>
                                        <p:tav tm="0">
                                          <p:val>
                                            <p:strVal val="#ppt_w*0.70"/>
                                          </p:val>
                                        </p:tav>
                                        <p:tav tm="100000">
                                          <p:val>
                                            <p:strVal val="#ppt_w"/>
                                          </p:val>
                                        </p:tav>
                                      </p:tavLst>
                                    </p:anim>
                                    <p:anim calcmode="lin" valueType="num">
                                      <p:cBhvr>
                                        <p:cTn id="27" dur="1000" fill="hold"/>
                                        <p:tgtEl>
                                          <p:spTgt spid="13315">
                                            <p:txEl>
                                              <p:pRg st="1" end="1"/>
                                            </p:txEl>
                                          </p:spTgt>
                                        </p:tgtEl>
                                        <p:attrNameLst>
                                          <p:attrName>ppt_h</p:attrName>
                                        </p:attrNameLst>
                                      </p:cBhvr>
                                      <p:tavLst>
                                        <p:tav tm="0">
                                          <p:val>
                                            <p:strVal val="#ppt_h"/>
                                          </p:val>
                                        </p:tav>
                                        <p:tav tm="100000">
                                          <p:val>
                                            <p:strVal val="#ppt_h"/>
                                          </p:val>
                                        </p:tav>
                                      </p:tavLst>
                                    </p:anim>
                                    <p:animEffect transition="in" filter="fade">
                                      <p:cBhvr>
                                        <p:cTn id="28" dur="1000"/>
                                        <p:tgtEl>
                                          <p:spTgt spid="133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Traffic Light System </a:t>
            </a:r>
            <a:endParaRPr lang="ru-RU"/>
          </a:p>
        </p:txBody>
      </p:sp>
      <p:sp>
        <p:nvSpPr>
          <p:cNvPr id="16387" name="Rectangle 3"/>
          <p:cNvSpPr>
            <a:spLocks noGrp="1" noChangeArrowheads="1"/>
          </p:cNvSpPr>
          <p:nvPr>
            <p:ph type="body" idx="1"/>
          </p:nvPr>
        </p:nvSpPr>
        <p:spPr/>
        <p:txBody>
          <a:bodyPr/>
          <a:lstStyle/>
          <a:p>
            <a:pPr>
              <a:lnSpc>
                <a:spcPct val="80000"/>
              </a:lnSpc>
              <a:buFontTx/>
              <a:buNone/>
            </a:pPr>
            <a:r>
              <a:rPr lang="en-US" sz="2800"/>
              <a:t>        </a:t>
            </a:r>
          </a:p>
          <a:p>
            <a:pPr algn="ctr">
              <a:lnSpc>
                <a:spcPct val="80000"/>
              </a:lnSpc>
              <a:buFontTx/>
              <a:buNone/>
            </a:pPr>
            <a:r>
              <a:rPr lang="en-US" sz="2800"/>
              <a:t>       Stop and think! High calorie food</a:t>
            </a:r>
          </a:p>
          <a:p>
            <a:pPr algn="ctr">
              <a:lnSpc>
                <a:spcPct val="80000"/>
              </a:lnSpc>
              <a:buFontTx/>
              <a:buNone/>
            </a:pPr>
            <a:r>
              <a:rPr lang="en-US" sz="2800"/>
              <a:t>       Eat </a:t>
            </a:r>
            <a:r>
              <a:rPr lang="en-US" sz="2800" u="sng">
                <a:solidFill>
                  <a:srgbClr val="FF0000"/>
                </a:solidFill>
              </a:rPr>
              <a:t>sparingly</a:t>
            </a:r>
            <a:r>
              <a:rPr lang="en-US" sz="2800">
                <a:solidFill>
                  <a:srgbClr val="FF0000"/>
                </a:solidFill>
              </a:rPr>
              <a:t>!</a:t>
            </a:r>
          </a:p>
          <a:p>
            <a:pPr algn="ctr">
              <a:lnSpc>
                <a:spcPct val="80000"/>
              </a:lnSpc>
            </a:pPr>
            <a:endParaRPr lang="en-US" sz="2800">
              <a:solidFill>
                <a:srgbClr val="FF0000"/>
              </a:solidFill>
            </a:endParaRPr>
          </a:p>
          <a:p>
            <a:pPr algn="ctr">
              <a:lnSpc>
                <a:spcPct val="80000"/>
              </a:lnSpc>
              <a:buFontTx/>
              <a:buNone/>
            </a:pPr>
            <a:r>
              <a:rPr lang="en-US" sz="2800"/>
              <a:t>Eat </a:t>
            </a:r>
            <a:r>
              <a:rPr lang="en-US" sz="2800" u="sng">
                <a:solidFill>
                  <a:schemeClr val="accent2"/>
                </a:solidFill>
              </a:rPr>
              <a:t>moderately.</a:t>
            </a:r>
          </a:p>
          <a:p>
            <a:pPr algn="ctr">
              <a:lnSpc>
                <a:spcPct val="80000"/>
              </a:lnSpc>
            </a:pPr>
            <a:endParaRPr lang="en-US" sz="2800"/>
          </a:p>
          <a:p>
            <a:pPr algn="ctr">
              <a:lnSpc>
                <a:spcPct val="80000"/>
              </a:lnSpc>
              <a:buFontTx/>
              <a:buNone/>
            </a:pPr>
            <a:r>
              <a:rPr lang="en-US" sz="2800"/>
              <a:t>       OK! Low fat food, high fibre food, rich in</a:t>
            </a:r>
          </a:p>
          <a:p>
            <a:pPr algn="ctr">
              <a:lnSpc>
                <a:spcPct val="80000"/>
              </a:lnSpc>
              <a:buFontTx/>
              <a:buNone/>
            </a:pPr>
            <a:r>
              <a:rPr lang="en-US" sz="2800"/>
              <a:t>         vitamins and minerals food! </a:t>
            </a:r>
          </a:p>
          <a:p>
            <a:pPr algn="ctr">
              <a:lnSpc>
                <a:spcPct val="80000"/>
              </a:lnSpc>
              <a:buFontTx/>
              <a:buNone/>
            </a:pPr>
            <a:r>
              <a:rPr lang="en-US" sz="2800"/>
              <a:t>Eat </a:t>
            </a:r>
            <a:r>
              <a:rPr lang="en-US" sz="2800" u="sng">
                <a:solidFill>
                  <a:srgbClr val="33CC33"/>
                </a:solidFill>
              </a:rPr>
              <a:t>generously</a:t>
            </a:r>
            <a:r>
              <a:rPr lang="en-US" sz="2800">
                <a:solidFill>
                  <a:srgbClr val="33CC33"/>
                </a:solidFill>
              </a:rPr>
              <a:t>!</a:t>
            </a:r>
            <a:endParaRPr lang="ru-RU" sz="2800">
              <a:solidFill>
                <a:srgbClr val="33CC33"/>
              </a:solidFill>
            </a:endParaRPr>
          </a:p>
        </p:txBody>
      </p:sp>
      <p:sp>
        <p:nvSpPr>
          <p:cNvPr id="16388" name="AutoShape 4"/>
          <p:cNvSpPr>
            <a:spLocks noChangeArrowheads="1"/>
          </p:cNvSpPr>
          <p:nvPr/>
        </p:nvSpPr>
        <p:spPr bwMode="auto">
          <a:xfrm>
            <a:off x="755650" y="1916113"/>
            <a:ext cx="914400" cy="914400"/>
          </a:xfrm>
          <a:prstGeom prst="smileyFace">
            <a:avLst>
              <a:gd name="adj" fmla="val 4653"/>
            </a:avLst>
          </a:prstGeom>
          <a:solidFill>
            <a:srgbClr val="FF0000"/>
          </a:solidFill>
          <a:ln w="9525">
            <a:solidFill>
              <a:schemeClr val="tx1"/>
            </a:solidFill>
            <a:round/>
            <a:headEnd/>
            <a:tailEnd/>
          </a:ln>
          <a:effectLst/>
        </p:spPr>
        <p:txBody>
          <a:bodyPr wrap="none" anchor="ctr"/>
          <a:lstStyle/>
          <a:p>
            <a:endParaRPr lang="ru-RU"/>
          </a:p>
        </p:txBody>
      </p:sp>
      <p:sp>
        <p:nvSpPr>
          <p:cNvPr id="16389" name="AutoShape 5"/>
          <p:cNvSpPr>
            <a:spLocks noChangeArrowheads="1"/>
          </p:cNvSpPr>
          <p:nvPr/>
        </p:nvSpPr>
        <p:spPr bwMode="auto">
          <a:xfrm>
            <a:off x="827088" y="4508500"/>
            <a:ext cx="914400" cy="914400"/>
          </a:xfrm>
          <a:prstGeom prst="smileyFace">
            <a:avLst>
              <a:gd name="adj" fmla="val 4653"/>
            </a:avLst>
          </a:prstGeom>
          <a:solidFill>
            <a:srgbClr val="33CC33"/>
          </a:solidFill>
          <a:ln w="9525">
            <a:solidFill>
              <a:schemeClr val="tx1"/>
            </a:solidFill>
            <a:round/>
            <a:headEnd/>
            <a:tailEnd/>
          </a:ln>
          <a:effectLst/>
        </p:spPr>
        <p:txBody>
          <a:bodyPr wrap="none" anchor="ctr"/>
          <a:lstStyle/>
          <a:p>
            <a:endParaRPr lang="ru-RU"/>
          </a:p>
        </p:txBody>
      </p:sp>
      <p:sp>
        <p:nvSpPr>
          <p:cNvPr id="16390" name="AutoShape 6"/>
          <p:cNvSpPr>
            <a:spLocks noChangeArrowheads="1"/>
          </p:cNvSpPr>
          <p:nvPr/>
        </p:nvSpPr>
        <p:spPr bwMode="auto">
          <a:xfrm>
            <a:off x="827088" y="3213100"/>
            <a:ext cx="914400" cy="914400"/>
          </a:xfrm>
          <a:prstGeom prst="smileyFace">
            <a:avLst>
              <a:gd name="adj" fmla="val 4653"/>
            </a:avLst>
          </a:prstGeom>
          <a:solidFill>
            <a:srgbClr val="F7FD03"/>
          </a:solidFill>
          <a:ln w="9525">
            <a:solidFill>
              <a:schemeClr val="tx1"/>
            </a:solidFill>
            <a:round/>
            <a:headEnd/>
            <a:tailEnd/>
          </a:ln>
          <a:effec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ppt_w</p:attrName>
                                        </p:attrNameLst>
                                      </p:cBhvr>
                                      <p:tavLst>
                                        <p:tav tm="0">
                                          <p:val>
                                            <p:fltVal val="0"/>
                                          </p:val>
                                        </p:tav>
                                        <p:tav tm="100000">
                                          <p:val>
                                            <p:strVal val="#ppt_w"/>
                                          </p:val>
                                        </p:tav>
                                      </p:tavLst>
                                    </p:anim>
                                    <p:anim calcmode="lin" valueType="num">
                                      <p:cBhvr>
                                        <p:cTn id="8" dur="500" fill="hold"/>
                                        <p:tgtEl>
                                          <p:spTgt spid="16386"/>
                                        </p:tgtEl>
                                        <p:attrNameLst>
                                          <p:attrName>ppt_h</p:attrName>
                                        </p:attrNameLst>
                                      </p:cBhvr>
                                      <p:tavLst>
                                        <p:tav tm="0">
                                          <p:val>
                                            <p:fltVal val="0"/>
                                          </p:val>
                                        </p:tav>
                                        <p:tav tm="100000">
                                          <p:val>
                                            <p:strVal val="#ppt_h"/>
                                          </p:val>
                                        </p:tav>
                                      </p:tavLst>
                                    </p:anim>
                                    <p:animEffect transition="in" filter="fade">
                                      <p:cBhvr>
                                        <p:cTn id="9" dur="500"/>
                                        <p:tgtEl>
                                          <p:spTgt spid="16386"/>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16387">
                                            <p:txEl>
                                              <p:pRg st="0" end="0"/>
                                            </p:txEl>
                                          </p:spTgt>
                                        </p:tgtEl>
                                        <p:attrNameLst>
                                          <p:attrName>style.visibility</p:attrName>
                                        </p:attrNameLst>
                                      </p:cBhvr>
                                      <p:to>
                                        <p:strVal val="visible"/>
                                      </p:to>
                                    </p:set>
                                    <p:anim calcmode="lin" valueType="num">
                                      <p:cBhvr>
                                        <p:cTn id="19" dur="500" fill="hold"/>
                                        <p:tgtEl>
                                          <p:spTgt spid="1638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6387">
                                            <p:txEl>
                                              <p:pRg st="0" end="0"/>
                                            </p:txEl>
                                          </p:spTgt>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23" presetClass="entr" presetSubtype="16" fill="hold" grpId="0" nodeType="afterEffect">
                                  <p:stCondLst>
                                    <p:cond delay="0"/>
                                  </p:stCondLst>
                                  <p:childTnLst>
                                    <p:set>
                                      <p:cBhvr>
                                        <p:cTn id="23" dur="1" fill="hold">
                                          <p:stCondLst>
                                            <p:cond delay="0"/>
                                          </p:stCondLst>
                                        </p:cTn>
                                        <p:tgtEl>
                                          <p:spTgt spid="16387">
                                            <p:txEl>
                                              <p:pRg st="1" end="1"/>
                                            </p:txEl>
                                          </p:spTgt>
                                        </p:tgtEl>
                                        <p:attrNameLst>
                                          <p:attrName>style.visibility</p:attrName>
                                        </p:attrNameLst>
                                      </p:cBhvr>
                                      <p:to>
                                        <p:strVal val="visible"/>
                                      </p:to>
                                    </p:set>
                                    <p:anim calcmode="lin" valueType="num">
                                      <p:cBhvr>
                                        <p:cTn id="24" dur="500" fill="hold"/>
                                        <p:tgtEl>
                                          <p:spTgt spid="16387">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16387">
                                            <p:txEl>
                                              <p:pRg st="1" end="1"/>
                                            </p:txEl>
                                          </p:spTgt>
                                        </p:tgtEl>
                                        <p:attrNameLst>
                                          <p:attrName>ppt_h</p:attrName>
                                        </p:attrNameLst>
                                      </p:cBhvr>
                                      <p:tavLst>
                                        <p:tav tm="0">
                                          <p:val>
                                            <p:fltVal val="0"/>
                                          </p:val>
                                        </p:tav>
                                        <p:tav tm="100000">
                                          <p:val>
                                            <p:strVal val="#ppt_h"/>
                                          </p:val>
                                        </p:tav>
                                      </p:tavLst>
                                    </p:anim>
                                  </p:childTnLst>
                                </p:cTn>
                              </p:par>
                            </p:childTnLst>
                          </p:cTn>
                        </p:par>
                        <p:par>
                          <p:cTn id="26" fill="hold">
                            <p:stCondLst>
                              <p:cond delay="1500"/>
                            </p:stCondLst>
                            <p:childTnLst>
                              <p:par>
                                <p:cTn id="27" presetID="23" presetClass="entr" presetSubtype="16" fill="hold" grpId="0" nodeType="afterEffect">
                                  <p:stCondLst>
                                    <p:cond delay="0"/>
                                  </p:stCondLst>
                                  <p:childTnLst>
                                    <p:set>
                                      <p:cBhvr>
                                        <p:cTn id="28" dur="1" fill="hold">
                                          <p:stCondLst>
                                            <p:cond delay="0"/>
                                          </p:stCondLst>
                                        </p:cTn>
                                        <p:tgtEl>
                                          <p:spTgt spid="16387">
                                            <p:txEl>
                                              <p:pRg st="2" end="2"/>
                                            </p:txEl>
                                          </p:spTgt>
                                        </p:tgtEl>
                                        <p:attrNameLst>
                                          <p:attrName>style.visibility</p:attrName>
                                        </p:attrNameLst>
                                      </p:cBhvr>
                                      <p:to>
                                        <p:strVal val="visible"/>
                                      </p:to>
                                    </p:set>
                                    <p:anim calcmode="lin" valueType="num">
                                      <p:cBhvr>
                                        <p:cTn id="29" dur="500" fill="hold"/>
                                        <p:tgtEl>
                                          <p:spTgt spid="16387">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16387">
                                            <p:txEl>
                                              <p:pRg st="2" end="2"/>
                                            </p:txEl>
                                          </p:spTgt>
                                        </p:tgtEl>
                                        <p:attrNameLst>
                                          <p:attrName>ppt_h</p:attrName>
                                        </p:attrNameLst>
                                      </p:cBhvr>
                                      <p:tavLst>
                                        <p:tav tm="0">
                                          <p:val>
                                            <p:fltVal val="0"/>
                                          </p:val>
                                        </p:tav>
                                        <p:tav tm="100000">
                                          <p:val>
                                            <p:strVal val="#ppt_h"/>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16390"/>
                                        </p:tgtEl>
                                        <p:attrNameLst>
                                          <p:attrName>style.visibility</p:attrName>
                                        </p:attrNameLst>
                                      </p:cBhvr>
                                      <p:to>
                                        <p:strVal val="visible"/>
                                      </p:to>
                                    </p:set>
                                    <p:anim calcmode="lin" valueType="num">
                                      <p:cBhvr>
                                        <p:cTn id="34" dur="500" fill="hold"/>
                                        <p:tgtEl>
                                          <p:spTgt spid="16390"/>
                                        </p:tgtEl>
                                        <p:attrNameLst>
                                          <p:attrName>ppt_w</p:attrName>
                                        </p:attrNameLst>
                                      </p:cBhvr>
                                      <p:tavLst>
                                        <p:tav tm="0">
                                          <p:val>
                                            <p:fltVal val="0"/>
                                          </p:val>
                                        </p:tav>
                                        <p:tav tm="100000">
                                          <p:val>
                                            <p:strVal val="#ppt_w"/>
                                          </p:val>
                                        </p:tav>
                                      </p:tavLst>
                                    </p:anim>
                                    <p:anim calcmode="lin" valueType="num">
                                      <p:cBhvr>
                                        <p:cTn id="35" dur="500" fill="hold"/>
                                        <p:tgtEl>
                                          <p:spTgt spid="16390"/>
                                        </p:tgtEl>
                                        <p:attrNameLst>
                                          <p:attrName>ppt_h</p:attrName>
                                        </p:attrNameLst>
                                      </p:cBhvr>
                                      <p:tavLst>
                                        <p:tav tm="0">
                                          <p:val>
                                            <p:fltVal val="0"/>
                                          </p:val>
                                        </p:tav>
                                        <p:tav tm="100000">
                                          <p:val>
                                            <p:strVal val="#ppt_h"/>
                                          </p:val>
                                        </p:tav>
                                      </p:tavLst>
                                    </p:anim>
                                  </p:childTnLst>
                                </p:cTn>
                              </p:par>
                            </p:childTnLst>
                          </p:cTn>
                        </p:par>
                        <p:par>
                          <p:cTn id="36" fill="hold">
                            <p:stCondLst>
                              <p:cond delay="2500"/>
                            </p:stCondLst>
                            <p:childTnLst>
                              <p:par>
                                <p:cTn id="37" presetID="23" presetClass="entr" presetSubtype="16" fill="hold" grpId="0" nodeType="afterEffect">
                                  <p:stCondLst>
                                    <p:cond delay="0"/>
                                  </p:stCondLst>
                                  <p:childTnLst>
                                    <p:set>
                                      <p:cBhvr>
                                        <p:cTn id="38" dur="1" fill="hold">
                                          <p:stCondLst>
                                            <p:cond delay="0"/>
                                          </p:stCondLst>
                                        </p:cTn>
                                        <p:tgtEl>
                                          <p:spTgt spid="16387">
                                            <p:txEl>
                                              <p:pRg st="4" end="4"/>
                                            </p:txEl>
                                          </p:spTgt>
                                        </p:tgtEl>
                                        <p:attrNameLst>
                                          <p:attrName>style.visibility</p:attrName>
                                        </p:attrNameLst>
                                      </p:cBhvr>
                                      <p:to>
                                        <p:strVal val="visible"/>
                                      </p:to>
                                    </p:set>
                                    <p:anim calcmode="lin" valueType="num">
                                      <p:cBhvr>
                                        <p:cTn id="39" dur="500" fill="hold"/>
                                        <p:tgtEl>
                                          <p:spTgt spid="16387">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6387">
                                            <p:txEl>
                                              <p:pRg st="4" end="4"/>
                                            </p:txEl>
                                          </p:spTgt>
                                        </p:tgtEl>
                                        <p:attrNameLst>
                                          <p:attrName>ppt_h</p:attrName>
                                        </p:attrNameLst>
                                      </p:cBhvr>
                                      <p:tavLst>
                                        <p:tav tm="0">
                                          <p:val>
                                            <p:fltVal val="0"/>
                                          </p:val>
                                        </p:tav>
                                        <p:tav tm="100000">
                                          <p:val>
                                            <p:strVal val="#ppt_h"/>
                                          </p:val>
                                        </p:tav>
                                      </p:tavLst>
                                    </p:anim>
                                  </p:childTnLst>
                                </p:cTn>
                              </p:par>
                            </p:childTnLst>
                          </p:cTn>
                        </p:par>
                        <p:par>
                          <p:cTn id="41" fill="hold">
                            <p:stCondLst>
                              <p:cond delay="3000"/>
                            </p:stCondLst>
                            <p:childTnLst>
                              <p:par>
                                <p:cTn id="42" presetID="23" presetClass="entr" presetSubtype="16" fill="hold" grpId="0" nodeType="afterEffect">
                                  <p:stCondLst>
                                    <p:cond delay="0"/>
                                  </p:stCondLst>
                                  <p:childTnLst>
                                    <p:set>
                                      <p:cBhvr>
                                        <p:cTn id="43" dur="1" fill="hold">
                                          <p:stCondLst>
                                            <p:cond delay="0"/>
                                          </p:stCondLst>
                                        </p:cTn>
                                        <p:tgtEl>
                                          <p:spTgt spid="16389"/>
                                        </p:tgtEl>
                                        <p:attrNameLst>
                                          <p:attrName>style.visibility</p:attrName>
                                        </p:attrNameLst>
                                      </p:cBhvr>
                                      <p:to>
                                        <p:strVal val="visible"/>
                                      </p:to>
                                    </p:set>
                                    <p:anim calcmode="lin" valueType="num">
                                      <p:cBhvr>
                                        <p:cTn id="44" dur="500" fill="hold"/>
                                        <p:tgtEl>
                                          <p:spTgt spid="16389"/>
                                        </p:tgtEl>
                                        <p:attrNameLst>
                                          <p:attrName>ppt_w</p:attrName>
                                        </p:attrNameLst>
                                      </p:cBhvr>
                                      <p:tavLst>
                                        <p:tav tm="0">
                                          <p:val>
                                            <p:fltVal val="0"/>
                                          </p:val>
                                        </p:tav>
                                        <p:tav tm="100000">
                                          <p:val>
                                            <p:strVal val="#ppt_w"/>
                                          </p:val>
                                        </p:tav>
                                      </p:tavLst>
                                    </p:anim>
                                    <p:anim calcmode="lin" valueType="num">
                                      <p:cBhvr>
                                        <p:cTn id="45" dur="500" fill="hold"/>
                                        <p:tgtEl>
                                          <p:spTgt spid="16389"/>
                                        </p:tgtEl>
                                        <p:attrNameLst>
                                          <p:attrName>ppt_h</p:attrName>
                                        </p:attrNameLst>
                                      </p:cBhvr>
                                      <p:tavLst>
                                        <p:tav tm="0">
                                          <p:val>
                                            <p:fltVal val="0"/>
                                          </p:val>
                                        </p:tav>
                                        <p:tav tm="100000">
                                          <p:val>
                                            <p:strVal val="#ppt_h"/>
                                          </p:val>
                                        </p:tav>
                                      </p:tavLst>
                                    </p:anim>
                                  </p:childTnLst>
                                </p:cTn>
                              </p:par>
                            </p:childTnLst>
                          </p:cTn>
                        </p:par>
                        <p:par>
                          <p:cTn id="46" fill="hold">
                            <p:stCondLst>
                              <p:cond delay="3500"/>
                            </p:stCondLst>
                            <p:childTnLst>
                              <p:par>
                                <p:cTn id="47" presetID="23" presetClass="entr" presetSubtype="16" fill="hold" grpId="0" nodeType="afterEffect">
                                  <p:stCondLst>
                                    <p:cond delay="0"/>
                                  </p:stCondLst>
                                  <p:childTnLst>
                                    <p:set>
                                      <p:cBhvr>
                                        <p:cTn id="48" dur="1" fill="hold">
                                          <p:stCondLst>
                                            <p:cond delay="0"/>
                                          </p:stCondLst>
                                        </p:cTn>
                                        <p:tgtEl>
                                          <p:spTgt spid="16387">
                                            <p:txEl>
                                              <p:pRg st="6" end="6"/>
                                            </p:txEl>
                                          </p:spTgt>
                                        </p:tgtEl>
                                        <p:attrNameLst>
                                          <p:attrName>style.visibility</p:attrName>
                                        </p:attrNameLst>
                                      </p:cBhvr>
                                      <p:to>
                                        <p:strVal val="visible"/>
                                      </p:to>
                                    </p:set>
                                    <p:anim calcmode="lin" valueType="num">
                                      <p:cBhvr>
                                        <p:cTn id="49" dur="500" fill="hold"/>
                                        <p:tgtEl>
                                          <p:spTgt spid="16387">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16387">
                                            <p:txEl>
                                              <p:pRg st="6" end="6"/>
                                            </p:txEl>
                                          </p:spTgt>
                                        </p:tgtEl>
                                        <p:attrNameLst>
                                          <p:attrName>ppt_h</p:attrName>
                                        </p:attrNameLst>
                                      </p:cBhvr>
                                      <p:tavLst>
                                        <p:tav tm="0">
                                          <p:val>
                                            <p:fltVal val="0"/>
                                          </p:val>
                                        </p:tav>
                                        <p:tav tm="100000">
                                          <p:val>
                                            <p:strVal val="#ppt_h"/>
                                          </p:val>
                                        </p:tav>
                                      </p:tavLst>
                                    </p:anim>
                                  </p:childTnLst>
                                </p:cTn>
                              </p:par>
                            </p:childTnLst>
                          </p:cTn>
                        </p:par>
                        <p:par>
                          <p:cTn id="51" fill="hold">
                            <p:stCondLst>
                              <p:cond delay="4000"/>
                            </p:stCondLst>
                            <p:childTnLst>
                              <p:par>
                                <p:cTn id="52" presetID="23" presetClass="entr" presetSubtype="16" fill="hold" grpId="0" nodeType="afterEffect">
                                  <p:stCondLst>
                                    <p:cond delay="0"/>
                                  </p:stCondLst>
                                  <p:childTnLst>
                                    <p:set>
                                      <p:cBhvr>
                                        <p:cTn id="53" dur="1" fill="hold">
                                          <p:stCondLst>
                                            <p:cond delay="0"/>
                                          </p:stCondLst>
                                        </p:cTn>
                                        <p:tgtEl>
                                          <p:spTgt spid="16387">
                                            <p:txEl>
                                              <p:pRg st="7" end="7"/>
                                            </p:txEl>
                                          </p:spTgt>
                                        </p:tgtEl>
                                        <p:attrNameLst>
                                          <p:attrName>style.visibility</p:attrName>
                                        </p:attrNameLst>
                                      </p:cBhvr>
                                      <p:to>
                                        <p:strVal val="visible"/>
                                      </p:to>
                                    </p:set>
                                    <p:anim calcmode="lin" valueType="num">
                                      <p:cBhvr>
                                        <p:cTn id="54" dur="500" fill="hold"/>
                                        <p:tgtEl>
                                          <p:spTgt spid="16387">
                                            <p:txEl>
                                              <p:pRg st="7" end="7"/>
                                            </p:txEl>
                                          </p:spTgt>
                                        </p:tgtEl>
                                        <p:attrNameLst>
                                          <p:attrName>ppt_w</p:attrName>
                                        </p:attrNameLst>
                                      </p:cBhvr>
                                      <p:tavLst>
                                        <p:tav tm="0">
                                          <p:val>
                                            <p:fltVal val="0"/>
                                          </p:val>
                                        </p:tav>
                                        <p:tav tm="100000">
                                          <p:val>
                                            <p:strVal val="#ppt_w"/>
                                          </p:val>
                                        </p:tav>
                                      </p:tavLst>
                                    </p:anim>
                                    <p:anim calcmode="lin" valueType="num">
                                      <p:cBhvr>
                                        <p:cTn id="55" dur="500" fill="hold"/>
                                        <p:tgtEl>
                                          <p:spTgt spid="16387">
                                            <p:txEl>
                                              <p:pRg st="7" end="7"/>
                                            </p:txEl>
                                          </p:spTgt>
                                        </p:tgtEl>
                                        <p:attrNameLst>
                                          <p:attrName>ppt_h</p:attrName>
                                        </p:attrNameLst>
                                      </p:cBhvr>
                                      <p:tavLst>
                                        <p:tav tm="0">
                                          <p:val>
                                            <p:fltVal val="0"/>
                                          </p:val>
                                        </p:tav>
                                        <p:tav tm="100000">
                                          <p:val>
                                            <p:strVal val="#ppt_h"/>
                                          </p:val>
                                        </p:tav>
                                      </p:tavLst>
                                    </p:anim>
                                  </p:childTnLst>
                                </p:cTn>
                              </p:par>
                            </p:childTnLst>
                          </p:cTn>
                        </p:par>
                        <p:par>
                          <p:cTn id="56" fill="hold">
                            <p:stCondLst>
                              <p:cond delay="4500"/>
                            </p:stCondLst>
                            <p:childTnLst>
                              <p:par>
                                <p:cTn id="57" presetID="23" presetClass="entr" presetSubtype="16" fill="hold" grpId="0" nodeType="afterEffect">
                                  <p:stCondLst>
                                    <p:cond delay="0"/>
                                  </p:stCondLst>
                                  <p:childTnLst>
                                    <p:set>
                                      <p:cBhvr>
                                        <p:cTn id="58" dur="1" fill="hold">
                                          <p:stCondLst>
                                            <p:cond delay="0"/>
                                          </p:stCondLst>
                                        </p:cTn>
                                        <p:tgtEl>
                                          <p:spTgt spid="16387">
                                            <p:txEl>
                                              <p:pRg st="8" end="8"/>
                                            </p:txEl>
                                          </p:spTgt>
                                        </p:tgtEl>
                                        <p:attrNameLst>
                                          <p:attrName>style.visibility</p:attrName>
                                        </p:attrNameLst>
                                      </p:cBhvr>
                                      <p:to>
                                        <p:strVal val="visible"/>
                                      </p:to>
                                    </p:set>
                                    <p:anim calcmode="lin" valueType="num">
                                      <p:cBhvr>
                                        <p:cTn id="59" dur="500" fill="hold"/>
                                        <p:tgtEl>
                                          <p:spTgt spid="16387">
                                            <p:txEl>
                                              <p:pRg st="8" end="8"/>
                                            </p:txEl>
                                          </p:spTgt>
                                        </p:tgtEl>
                                        <p:attrNameLst>
                                          <p:attrName>ppt_w</p:attrName>
                                        </p:attrNameLst>
                                      </p:cBhvr>
                                      <p:tavLst>
                                        <p:tav tm="0">
                                          <p:val>
                                            <p:fltVal val="0"/>
                                          </p:val>
                                        </p:tav>
                                        <p:tav tm="100000">
                                          <p:val>
                                            <p:strVal val="#ppt_w"/>
                                          </p:val>
                                        </p:tav>
                                      </p:tavLst>
                                    </p:anim>
                                    <p:anim calcmode="lin" valueType="num">
                                      <p:cBhvr>
                                        <p:cTn id="60" dur="500" fill="hold"/>
                                        <p:tgtEl>
                                          <p:spTgt spid="16387">
                                            <p:txEl>
                                              <p:pRg st="8" end="8"/>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uiExpand="1" build="p"/>
      <p:bldP spid="16388" grpId="0" animBg="1"/>
      <p:bldP spid="16389" grpId="0" animBg="1"/>
      <p:bldP spid="1639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z="4800"/>
              <a:t>Healthy Sleeping Guide</a:t>
            </a:r>
            <a:endParaRPr lang="ru-RU" sz="4800"/>
          </a:p>
        </p:txBody>
      </p:sp>
      <p:sp>
        <p:nvSpPr>
          <p:cNvPr id="15368" name="Rectangle 8"/>
          <p:cNvSpPr>
            <a:spLocks noGrp="1" noChangeArrowheads="1"/>
          </p:cNvSpPr>
          <p:nvPr>
            <p:ph type="body" idx="1"/>
          </p:nvPr>
        </p:nvSpPr>
        <p:spPr/>
        <p:txBody>
          <a:bodyPr/>
          <a:lstStyle/>
          <a:p>
            <a:pPr>
              <a:buFontTx/>
              <a:buNone/>
            </a:pPr>
            <a:endParaRPr lang="en-US"/>
          </a:p>
          <a:p>
            <a:endParaRPr lang="ru-RU"/>
          </a:p>
        </p:txBody>
      </p:sp>
      <p:sp>
        <p:nvSpPr>
          <p:cNvPr id="15372" name="Rectangle 12"/>
          <p:cNvSpPr>
            <a:spLocks noChangeArrowheads="1"/>
          </p:cNvSpPr>
          <p:nvPr/>
        </p:nvSpPr>
        <p:spPr bwMode="auto">
          <a:xfrm>
            <a:off x="2484438" y="1700213"/>
            <a:ext cx="5472112" cy="3749675"/>
          </a:xfrm>
          <a:prstGeom prst="rect">
            <a:avLst/>
          </a:prstGeom>
          <a:noFill/>
          <a:ln w="9525">
            <a:noFill/>
            <a:miter lim="800000"/>
            <a:headEnd/>
            <a:tailEnd/>
          </a:ln>
          <a:effectLst/>
        </p:spPr>
        <p:txBody>
          <a:bodyPr>
            <a:spAutoFit/>
          </a:bodyPr>
          <a:lstStyle/>
          <a:p>
            <a:r>
              <a:rPr lang="en-US" sz="4000"/>
              <a:t>Sleep is the regular period in every 24 hours when we are unconscious and unaware of our surroundings</a:t>
            </a:r>
            <a:r>
              <a:rPr lang="en-US" sz="3200"/>
              <a:t>.</a:t>
            </a:r>
            <a:endParaRPr lang="ru-RU"/>
          </a:p>
        </p:txBody>
      </p:sp>
      <p:pic>
        <p:nvPicPr>
          <p:cNvPr id="15373" name="Picture 13"/>
          <p:cNvPicPr>
            <a:picLocks noChangeAspect="1" noChangeArrowheads="1"/>
          </p:cNvPicPr>
          <p:nvPr/>
        </p:nvPicPr>
        <p:blipFill>
          <a:blip r:embed="rId2"/>
          <a:srcRect/>
          <a:stretch>
            <a:fillRect/>
          </a:stretch>
        </p:blipFill>
        <p:spPr bwMode="auto">
          <a:xfrm>
            <a:off x="6011863" y="4437063"/>
            <a:ext cx="2952750" cy="2189162"/>
          </a:xfrm>
          <a:prstGeom prst="rect">
            <a:avLst/>
          </a:prstGeom>
          <a:noFill/>
        </p:spPr>
      </p:pic>
      <p:pic>
        <p:nvPicPr>
          <p:cNvPr id="15374" name="Picture 14" descr="486741754"/>
          <p:cNvPicPr>
            <a:picLocks noChangeAspect="1" noChangeArrowheads="1"/>
          </p:cNvPicPr>
          <p:nvPr/>
        </p:nvPicPr>
        <p:blipFill>
          <a:blip r:embed="rId3"/>
          <a:srcRect/>
          <a:stretch>
            <a:fillRect/>
          </a:stretch>
        </p:blipFill>
        <p:spPr bwMode="auto">
          <a:xfrm>
            <a:off x="250825" y="1773238"/>
            <a:ext cx="2232025" cy="14938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374"/>
                                        </p:tgtEl>
                                        <p:attrNameLst>
                                          <p:attrName>style.visibility</p:attrName>
                                        </p:attrNameLst>
                                      </p:cBhvr>
                                      <p:to>
                                        <p:strVal val="visible"/>
                                      </p:to>
                                    </p:set>
                                    <p:anim calcmode="lin" valueType="num">
                                      <p:cBhvr additive="base">
                                        <p:cTn id="12" dur="500" fill="hold"/>
                                        <p:tgtEl>
                                          <p:spTgt spid="15374"/>
                                        </p:tgtEl>
                                        <p:attrNameLst>
                                          <p:attrName>ppt_x</p:attrName>
                                        </p:attrNameLst>
                                      </p:cBhvr>
                                      <p:tavLst>
                                        <p:tav tm="0">
                                          <p:val>
                                            <p:strVal val="#ppt_x"/>
                                          </p:val>
                                        </p:tav>
                                        <p:tav tm="100000">
                                          <p:val>
                                            <p:strVal val="#ppt_x"/>
                                          </p:val>
                                        </p:tav>
                                      </p:tavLst>
                                    </p:anim>
                                    <p:anim calcmode="lin" valueType="num">
                                      <p:cBhvr additive="base">
                                        <p:cTn id="13" dur="500" fill="hold"/>
                                        <p:tgtEl>
                                          <p:spTgt spid="1537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373"/>
                                        </p:tgtEl>
                                        <p:attrNameLst>
                                          <p:attrName>style.visibility</p:attrName>
                                        </p:attrNameLst>
                                      </p:cBhvr>
                                      <p:to>
                                        <p:strVal val="visible"/>
                                      </p:to>
                                    </p:set>
                                    <p:anim calcmode="lin" valueType="num">
                                      <p:cBhvr additive="base">
                                        <p:cTn id="17" dur="500" fill="hold"/>
                                        <p:tgtEl>
                                          <p:spTgt spid="15373"/>
                                        </p:tgtEl>
                                        <p:attrNameLst>
                                          <p:attrName>ppt_x</p:attrName>
                                        </p:attrNameLst>
                                      </p:cBhvr>
                                      <p:tavLst>
                                        <p:tav tm="0">
                                          <p:val>
                                            <p:strVal val="#ppt_x"/>
                                          </p:val>
                                        </p:tav>
                                        <p:tav tm="100000">
                                          <p:val>
                                            <p:strVal val="#ppt_x"/>
                                          </p:val>
                                        </p:tav>
                                      </p:tavLst>
                                    </p:anim>
                                    <p:anim calcmode="lin" valueType="num">
                                      <p:cBhvr additive="base">
                                        <p:cTn id="18" dur="500" fill="hold"/>
                                        <p:tgtEl>
                                          <p:spTgt spid="1537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0" presetClass="entr" presetSubtype="0" fill="hold" grpId="0" nodeType="afterEffect">
                                  <p:stCondLst>
                                    <p:cond delay="0"/>
                                  </p:stCondLst>
                                  <p:iterate type="lt">
                                    <p:tmPct val="10000"/>
                                  </p:iterate>
                                  <p:childTnLst>
                                    <p:set>
                                      <p:cBhvr>
                                        <p:cTn id="21" dur="1" fill="hold">
                                          <p:stCondLst>
                                            <p:cond delay="0"/>
                                          </p:stCondLst>
                                        </p:cTn>
                                        <p:tgtEl>
                                          <p:spTgt spid="15372"/>
                                        </p:tgtEl>
                                        <p:attrNameLst>
                                          <p:attrName>style.visibility</p:attrName>
                                        </p:attrNameLst>
                                      </p:cBhvr>
                                      <p:to>
                                        <p:strVal val="visible"/>
                                      </p:to>
                                    </p:set>
                                    <p:animEffect transition="in" filter="fade">
                                      <p:cBhvr>
                                        <p:cTn id="22" dur="1000"/>
                                        <p:tgtEl>
                                          <p:spTgt spid="15372"/>
                                        </p:tgtEl>
                                      </p:cBhvr>
                                    </p:animEffect>
                                    <p:anim calcmode="lin" valueType="num">
                                      <p:cBhvr>
                                        <p:cTn id="23" dur="1000" fill="hold"/>
                                        <p:tgtEl>
                                          <p:spTgt spid="15372"/>
                                        </p:tgtEl>
                                        <p:attrNameLst>
                                          <p:attrName>ppt_x</p:attrName>
                                        </p:attrNameLst>
                                      </p:cBhvr>
                                      <p:tavLst>
                                        <p:tav tm="0">
                                          <p:val>
                                            <p:strVal val="#ppt_x-.1"/>
                                          </p:val>
                                        </p:tav>
                                        <p:tav tm="100000">
                                          <p:val>
                                            <p:strVal val="#ppt_x"/>
                                          </p:val>
                                        </p:tav>
                                      </p:tavLst>
                                    </p:anim>
                                    <p:anim calcmode="lin" valueType="num">
                                      <p:cBhvr>
                                        <p:cTn id="24" dur="1000" fill="hold"/>
                                        <p:tgtEl>
                                          <p:spTgt spid="153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7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How much sleep do we need?</a:t>
            </a:r>
            <a:endParaRPr lang="ru-RU"/>
          </a:p>
        </p:txBody>
      </p:sp>
      <p:sp>
        <p:nvSpPr>
          <p:cNvPr id="26627" name="Rectangle 3"/>
          <p:cNvSpPr>
            <a:spLocks noGrp="1" noChangeArrowheads="1"/>
          </p:cNvSpPr>
          <p:nvPr>
            <p:ph type="body" idx="1"/>
          </p:nvPr>
        </p:nvSpPr>
        <p:spPr/>
        <p:txBody>
          <a:bodyPr/>
          <a:lstStyle/>
          <a:p>
            <a:pPr>
              <a:lnSpc>
                <a:spcPct val="90000"/>
              </a:lnSpc>
              <a:buFontTx/>
              <a:buNone/>
            </a:pPr>
            <a:r>
              <a:rPr lang="en-US" sz="2800"/>
              <a:t>This depends mainly on how old we are.</a:t>
            </a:r>
          </a:p>
          <a:p>
            <a:pPr>
              <a:lnSpc>
                <a:spcPct val="90000"/>
              </a:lnSpc>
            </a:pPr>
            <a:r>
              <a:rPr lang="en-US" sz="2800"/>
              <a:t>Babies sleep for about 17 hours each day</a:t>
            </a:r>
          </a:p>
          <a:p>
            <a:pPr>
              <a:lnSpc>
                <a:spcPct val="90000"/>
              </a:lnSpc>
            </a:pPr>
            <a:r>
              <a:rPr lang="en-US" sz="2800"/>
              <a:t>Older children need 9-10 hours a day</a:t>
            </a:r>
          </a:p>
          <a:p>
            <a:pPr>
              <a:lnSpc>
                <a:spcPct val="90000"/>
              </a:lnSpc>
            </a:pPr>
            <a:r>
              <a:rPr lang="en-US" sz="2800"/>
              <a:t>Most adults need around 7-8 hours sleep each night</a:t>
            </a:r>
          </a:p>
          <a:p>
            <a:pPr>
              <a:lnSpc>
                <a:spcPct val="90000"/>
              </a:lnSpc>
            </a:pPr>
            <a:r>
              <a:rPr lang="en-US" sz="2800"/>
              <a:t>Older people need the same amount of sleep, but will often only have one period of deep sleep during the night, usually in the first 3-4 hours, after which they wake more easily. We also tend to dream less as we get older.</a:t>
            </a:r>
            <a:endParaRPr lang="ru-RU" sz="2800"/>
          </a:p>
          <a:p>
            <a:pPr>
              <a:lnSpc>
                <a:spcPct val="90000"/>
              </a:lnSpc>
            </a:pPr>
            <a:endParaRPr lang="ru-RU" sz="2800"/>
          </a:p>
        </p:txBody>
      </p:sp>
      <p:pic>
        <p:nvPicPr>
          <p:cNvPr id="26628" name="Picture 4" descr="book32"/>
          <p:cNvPicPr>
            <a:picLocks noChangeAspect="1" noChangeArrowheads="1" noCrop="1"/>
          </p:cNvPicPr>
          <p:nvPr/>
        </p:nvPicPr>
        <p:blipFill>
          <a:blip r:embed="rId2"/>
          <a:srcRect/>
          <a:stretch>
            <a:fillRect/>
          </a:stretch>
        </p:blipFill>
        <p:spPr bwMode="auto">
          <a:xfrm>
            <a:off x="6877050" y="5445125"/>
            <a:ext cx="1503363" cy="12525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transition="in" filter="fade">
                                      <p:cBhvr>
                                        <p:cTn id="9" dur="500"/>
                                        <p:tgtEl>
                                          <p:spTgt spid="2662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 calcmode="lin" valueType="num">
                                      <p:cBhvr additive="base">
                                        <p:cTn id="14"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6627">
                                            <p:txEl>
                                              <p:pRg st="1" end="1"/>
                                            </p:txEl>
                                          </p:spTgt>
                                        </p:tgtEl>
                                        <p:attrNameLst>
                                          <p:attrName>style.visibility</p:attrName>
                                        </p:attrNameLst>
                                      </p:cBhvr>
                                      <p:to>
                                        <p:strVal val="visible"/>
                                      </p:to>
                                    </p:set>
                                    <p:anim calcmode="lin" valueType="num">
                                      <p:cBhvr additive="base">
                                        <p:cTn id="19"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6627">
                                            <p:txEl>
                                              <p:pRg st="2" end="2"/>
                                            </p:txEl>
                                          </p:spTgt>
                                        </p:tgtEl>
                                        <p:attrNameLst>
                                          <p:attrName>style.visibility</p:attrName>
                                        </p:attrNameLst>
                                      </p:cBhvr>
                                      <p:to>
                                        <p:strVal val="visible"/>
                                      </p:to>
                                    </p:set>
                                    <p:anim calcmode="lin" valueType="num">
                                      <p:cBhvr additive="base">
                                        <p:cTn id="24"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6627">
                                            <p:txEl>
                                              <p:pRg st="3" end="3"/>
                                            </p:txEl>
                                          </p:spTgt>
                                        </p:tgtEl>
                                        <p:attrNameLst>
                                          <p:attrName>style.visibility</p:attrName>
                                        </p:attrNameLst>
                                      </p:cBhvr>
                                      <p:to>
                                        <p:strVal val="visible"/>
                                      </p:to>
                                    </p:set>
                                    <p:anim calcmode="lin" valueType="num">
                                      <p:cBhvr additive="base">
                                        <p:cTn id="29"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26627">
                                            <p:txEl>
                                              <p:pRg st="4" end="4"/>
                                            </p:txEl>
                                          </p:spTgt>
                                        </p:tgtEl>
                                        <p:attrNameLst>
                                          <p:attrName>style.visibility</p:attrName>
                                        </p:attrNameLst>
                                      </p:cBhvr>
                                      <p:to>
                                        <p:strVal val="visible"/>
                                      </p:to>
                                    </p:set>
                                    <p:anim calcmode="lin" valueType="num">
                                      <p:cBhvr additive="base">
                                        <p:cTn id="34"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RULES OF GOOD SLEEPING</a:t>
            </a:r>
            <a:endParaRPr lang="ru-RU"/>
          </a:p>
        </p:txBody>
      </p:sp>
      <p:sp>
        <p:nvSpPr>
          <p:cNvPr id="27651" name="Rectangle 3"/>
          <p:cNvSpPr>
            <a:spLocks noGrp="1" noChangeArrowheads="1"/>
          </p:cNvSpPr>
          <p:nvPr>
            <p:ph type="body" idx="1"/>
          </p:nvPr>
        </p:nvSpPr>
        <p:spPr>
          <a:xfrm>
            <a:off x="457200" y="1600200"/>
            <a:ext cx="4259263" cy="4525963"/>
          </a:xfrm>
        </p:spPr>
        <p:txBody>
          <a:bodyPr/>
          <a:lstStyle/>
          <a:p>
            <a:pPr>
              <a:lnSpc>
                <a:spcPct val="80000"/>
              </a:lnSpc>
            </a:pPr>
            <a:r>
              <a:rPr lang="en-US" sz="2000"/>
              <a:t>The room must be ventilated</a:t>
            </a:r>
          </a:p>
          <a:p>
            <a:pPr>
              <a:lnSpc>
                <a:spcPct val="80000"/>
              </a:lnSpc>
            </a:pPr>
            <a:r>
              <a:rPr lang="en-US" sz="2000"/>
              <a:t>Make sure that your bed and bedroom are comfortable – not too hot, not too cold, not too noisy</a:t>
            </a:r>
          </a:p>
          <a:p>
            <a:pPr>
              <a:lnSpc>
                <a:spcPct val="80000"/>
              </a:lnSpc>
            </a:pPr>
            <a:r>
              <a:rPr lang="en-US" sz="2000"/>
              <a:t>No physical activities before sleep</a:t>
            </a:r>
          </a:p>
          <a:p>
            <a:pPr>
              <a:lnSpc>
                <a:spcPct val="80000"/>
              </a:lnSpc>
            </a:pPr>
            <a:r>
              <a:rPr lang="en-US" sz="2000"/>
              <a:t>Don’t eat before sleep !</a:t>
            </a:r>
          </a:p>
          <a:p>
            <a:pPr>
              <a:lnSpc>
                <a:spcPct val="80000"/>
              </a:lnSpc>
            </a:pPr>
            <a:r>
              <a:rPr lang="en-US" sz="2000"/>
              <a:t>Go to bed at proper time</a:t>
            </a:r>
          </a:p>
          <a:p>
            <a:pPr>
              <a:lnSpc>
                <a:spcPct val="80000"/>
              </a:lnSpc>
            </a:pPr>
            <a:r>
              <a:rPr lang="en-US" sz="2000"/>
              <a:t>CUT OUT YOUR BAD THOUGHTS. If something troubles you, and there is nothing you can do about it right away, try writing it down before going to bed and then tell yourself to deal with it tomorrow.</a:t>
            </a:r>
          </a:p>
          <a:p>
            <a:pPr>
              <a:lnSpc>
                <a:spcPct val="80000"/>
              </a:lnSpc>
            </a:pPr>
            <a:endParaRPr lang="ru-RU" sz="2000"/>
          </a:p>
        </p:txBody>
      </p:sp>
      <p:pic>
        <p:nvPicPr>
          <p:cNvPr id="27653" name="Picture 5"/>
          <p:cNvPicPr>
            <a:picLocks noChangeAspect="1" noChangeArrowheads="1"/>
          </p:cNvPicPr>
          <p:nvPr/>
        </p:nvPicPr>
        <p:blipFill>
          <a:blip r:embed="rId2"/>
          <a:srcRect/>
          <a:stretch>
            <a:fillRect/>
          </a:stretch>
        </p:blipFill>
        <p:spPr bwMode="auto">
          <a:xfrm>
            <a:off x="4983163" y="1557338"/>
            <a:ext cx="3836987" cy="41767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fltVal val="0"/>
                                          </p:val>
                                        </p:tav>
                                        <p:tav tm="100000">
                                          <p:val>
                                            <p:strVal val="#ppt_h"/>
                                          </p:val>
                                        </p:tav>
                                      </p:tavLst>
                                    </p:anim>
                                    <p:animEffect transition="in" filter="fade">
                                      <p:cBhvr>
                                        <p:cTn id="9" dur="500"/>
                                        <p:tgtEl>
                                          <p:spTgt spid="27650"/>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27653"/>
                                        </p:tgtEl>
                                        <p:attrNameLst>
                                          <p:attrName>style.visibility</p:attrName>
                                        </p:attrNameLst>
                                      </p:cBhvr>
                                      <p:to>
                                        <p:strVal val="visible"/>
                                      </p:to>
                                    </p:set>
                                    <p:anim calcmode="lin" valueType="num">
                                      <p:cBhvr>
                                        <p:cTn id="14" dur="500" fill="hold"/>
                                        <p:tgtEl>
                                          <p:spTgt spid="27653"/>
                                        </p:tgtEl>
                                        <p:attrNameLst>
                                          <p:attrName>ppt_w</p:attrName>
                                        </p:attrNameLst>
                                      </p:cBhvr>
                                      <p:tavLst>
                                        <p:tav tm="0">
                                          <p:val>
                                            <p:fltVal val="0"/>
                                          </p:val>
                                        </p:tav>
                                        <p:tav tm="100000">
                                          <p:val>
                                            <p:strVal val="#ppt_w"/>
                                          </p:val>
                                        </p:tav>
                                      </p:tavLst>
                                    </p:anim>
                                    <p:anim calcmode="lin" valueType="num">
                                      <p:cBhvr>
                                        <p:cTn id="15" dur="500" fill="hold"/>
                                        <p:tgtEl>
                                          <p:spTgt spid="27653"/>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7651">
                                            <p:txEl>
                                              <p:pRg st="0" end="0"/>
                                            </p:txEl>
                                          </p:spTgt>
                                        </p:tgtEl>
                                        <p:attrNameLst>
                                          <p:attrName>style.visibility</p:attrName>
                                        </p:attrNameLst>
                                      </p:cBhvr>
                                      <p:to>
                                        <p:strVal val="visible"/>
                                      </p:to>
                                    </p:set>
                                    <p:anim calcmode="lin" valueType="num">
                                      <p:cBhvr additive="base">
                                        <p:cTn id="19"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7651">
                                            <p:txEl>
                                              <p:pRg st="1" end="1"/>
                                            </p:txEl>
                                          </p:spTgt>
                                        </p:tgtEl>
                                        <p:attrNameLst>
                                          <p:attrName>style.visibility</p:attrName>
                                        </p:attrNameLst>
                                      </p:cBhvr>
                                      <p:to>
                                        <p:strVal val="visible"/>
                                      </p:to>
                                    </p:set>
                                    <p:anim calcmode="lin" valueType="num">
                                      <p:cBhvr additive="base">
                                        <p:cTn id="24"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7651">
                                            <p:txEl>
                                              <p:pRg st="2" end="2"/>
                                            </p:txEl>
                                          </p:spTgt>
                                        </p:tgtEl>
                                        <p:attrNameLst>
                                          <p:attrName>style.visibility</p:attrName>
                                        </p:attrNameLst>
                                      </p:cBhvr>
                                      <p:to>
                                        <p:strVal val="visible"/>
                                      </p:to>
                                    </p:set>
                                    <p:anim calcmode="lin" valueType="num">
                                      <p:cBhvr additive="base">
                                        <p:cTn id="2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27651">
                                            <p:txEl>
                                              <p:pRg st="3" end="3"/>
                                            </p:txEl>
                                          </p:spTgt>
                                        </p:tgtEl>
                                        <p:attrNameLst>
                                          <p:attrName>style.visibility</p:attrName>
                                        </p:attrNameLst>
                                      </p:cBhvr>
                                      <p:to>
                                        <p:strVal val="visible"/>
                                      </p:to>
                                    </p:set>
                                    <p:anim calcmode="lin" valueType="num">
                                      <p:cBhvr additive="base">
                                        <p:cTn id="34"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27651">
                                            <p:txEl>
                                              <p:pRg st="4" end="4"/>
                                            </p:txEl>
                                          </p:spTgt>
                                        </p:tgtEl>
                                        <p:attrNameLst>
                                          <p:attrName>style.visibility</p:attrName>
                                        </p:attrNameLst>
                                      </p:cBhvr>
                                      <p:to>
                                        <p:strVal val="visible"/>
                                      </p:to>
                                    </p:set>
                                    <p:anim calcmode="lin" valueType="num">
                                      <p:cBhvr additive="base">
                                        <p:cTn id="39"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7651">
                                            <p:txEl>
                                              <p:pRg st="5" end="5"/>
                                            </p:txEl>
                                          </p:spTgt>
                                        </p:tgtEl>
                                        <p:attrNameLst>
                                          <p:attrName>style.visibility</p:attrName>
                                        </p:attrNameLst>
                                      </p:cBhvr>
                                      <p:to>
                                        <p:strVal val="visible"/>
                                      </p:to>
                                    </p:set>
                                    <p:anim calcmode="lin" valueType="num">
                                      <p:cBhvr additive="base">
                                        <p:cTn id="44"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Healthy Exercising Guide</a:t>
            </a:r>
            <a:endParaRPr lang="ru-RU"/>
          </a:p>
        </p:txBody>
      </p:sp>
      <p:sp>
        <p:nvSpPr>
          <p:cNvPr id="28677" name="Rectangle 5"/>
          <p:cNvSpPr>
            <a:spLocks noGrp="1" noChangeArrowheads="1"/>
          </p:cNvSpPr>
          <p:nvPr>
            <p:ph type="body" idx="1"/>
          </p:nvPr>
        </p:nvSpPr>
        <p:spPr>
          <a:xfrm>
            <a:off x="1979613" y="1600200"/>
            <a:ext cx="6707187" cy="4525963"/>
          </a:xfrm>
          <a:noFill/>
          <a:ln/>
        </p:spPr>
        <p:txBody>
          <a:bodyPr/>
          <a:lstStyle/>
          <a:p>
            <a:pPr>
              <a:spcBef>
                <a:spcPct val="0"/>
              </a:spcBef>
              <a:buFontTx/>
              <a:buNone/>
            </a:pPr>
            <a:r>
              <a:rPr lang="en-US"/>
              <a:t>Physical inactivity very much diffuses and people need exercising, because is prefect way to stay slim and healthy. Exercising burn our needless calories and fats.</a:t>
            </a:r>
          </a:p>
          <a:p>
            <a:endParaRPr lang="ru-RU"/>
          </a:p>
        </p:txBody>
      </p:sp>
      <p:pic>
        <p:nvPicPr>
          <p:cNvPr id="28678" name="Picture 6" descr="230418497"/>
          <p:cNvPicPr>
            <a:picLocks noChangeAspect="1" noChangeArrowheads="1" noCrop="1"/>
          </p:cNvPicPr>
          <p:nvPr/>
        </p:nvPicPr>
        <p:blipFill>
          <a:blip r:embed="rId2"/>
          <a:srcRect/>
          <a:stretch>
            <a:fillRect/>
          </a:stretch>
        </p:blipFill>
        <p:spPr bwMode="auto">
          <a:xfrm>
            <a:off x="5651500" y="4437063"/>
            <a:ext cx="2447925" cy="1938337"/>
          </a:xfrm>
          <a:prstGeom prst="rect">
            <a:avLst/>
          </a:prstGeom>
          <a:noFill/>
        </p:spPr>
      </p:pic>
      <p:pic>
        <p:nvPicPr>
          <p:cNvPr id="28680" name="Picture 8" descr="baby52"/>
          <p:cNvPicPr>
            <a:picLocks noChangeAspect="1" noChangeArrowheads="1" noCrop="1"/>
          </p:cNvPicPr>
          <p:nvPr/>
        </p:nvPicPr>
        <p:blipFill>
          <a:blip r:embed="rId3"/>
          <a:srcRect/>
          <a:stretch>
            <a:fillRect/>
          </a:stretch>
        </p:blipFill>
        <p:spPr bwMode="auto">
          <a:xfrm>
            <a:off x="323850" y="2060575"/>
            <a:ext cx="1547813" cy="2708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ppt_w</p:attrName>
                                        </p:attrNameLst>
                                      </p:cBhvr>
                                      <p:tavLst>
                                        <p:tav tm="0">
                                          <p:val>
                                            <p:fltVal val="0"/>
                                          </p:val>
                                        </p:tav>
                                        <p:tav tm="100000">
                                          <p:val>
                                            <p:strVal val="#ppt_w"/>
                                          </p:val>
                                        </p:tav>
                                      </p:tavLst>
                                    </p:anim>
                                    <p:anim calcmode="lin" valueType="num">
                                      <p:cBhvr>
                                        <p:cTn id="8" dur="500" fill="hold"/>
                                        <p:tgtEl>
                                          <p:spTgt spid="28674"/>
                                        </p:tgtEl>
                                        <p:attrNameLst>
                                          <p:attrName>ppt_h</p:attrName>
                                        </p:attrNameLst>
                                      </p:cBhvr>
                                      <p:tavLst>
                                        <p:tav tm="0">
                                          <p:val>
                                            <p:fltVal val="0"/>
                                          </p:val>
                                        </p:tav>
                                        <p:tav tm="100000">
                                          <p:val>
                                            <p:strVal val="#ppt_h"/>
                                          </p:val>
                                        </p:tav>
                                      </p:tavLst>
                                    </p:anim>
                                    <p:animEffect transition="in" filter="fade">
                                      <p:cBhvr>
                                        <p:cTn id="9" dur="500"/>
                                        <p:tgtEl>
                                          <p:spTgt spid="2867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8680"/>
                                        </p:tgtEl>
                                        <p:attrNameLst>
                                          <p:attrName>style.visibility</p:attrName>
                                        </p:attrNameLst>
                                      </p:cBhvr>
                                      <p:to>
                                        <p:strVal val="visible"/>
                                      </p:to>
                                    </p:set>
                                    <p:anim calcmode="lin" valueType="num">
                                      <p:cBhvr additive="base">
                                        <p:cTn id="14" dur="500" fill="hold"/>
                                        <p:tgtEl>
                                          <p:spTgt spid="28680"/>
                                        </p:tgtEl>
                                        <p:attrNameLst>
                                          <p:attrName>ppt_x</p:attrName>
                                        </p:attrNameLst>
                                      </p:cBhvr>
                                      <p:tavLst>
                                        <p:tav tm="0">
                                          <p:val>
                                            <p:strVal val="#ppt_x"/>
                                          </p:val>
                                        </p:tav>
                                        <p:tav tm="100000">
                                          <p:val>
                                            <p:strVal val="#ppt_x"/>
                                          </p:val>
                                        </p:tav>
                                      </p:tavLst>
                                    </p:anim>
                                    <p:anim calcmode="lin" valueType="num">
                                      <p:cBhvr additive="base">
                                        <p:cTn id="15" dur="500" fill="hold"/>
                                        <p:tgtEl>
                                          <p:spTgt spid="2868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8678"/>
                                        </p:tgtEl>
                                        <p:attrNameLst>
                                          <p:attrName>style.visibility</p:attrName>
                                        </p:attrNameLst>
                                      </p:cBhvr>
                                      <p:to>
                                        <p:strVal val="visible"/>
                                      </p:to>
                                    </p:set>
                                    <p:anim calcmode="lin" valueType="num">
                                      <p:cBhvr additive="base">
                                        <p:cTn id="18" dur="500" fill="hold"/>
                                        <p:tgtEl>
                                          <p:spTgt spid="28678"/>
                                        </p:tgtEl>
                                        <p:attrNameLst>
                                          <p:attrName>ppt_x</p:attrName>
                                        </p:attrNameLst>
                                      </p:cBhvr>
                                      <p:tavLst>
                                        <p:tav tm="0">
                                          <p:val>
                                            <p:strVal val="#ppt_x"/>
                                          </p:val>
                                        </p:tav>
                                        <p:tav tm="100000">
                                          <p:val>
                                            <p:strVal val="#ppt_x"/>
                                          </p:val>
                                        </p:tav>
                                      </p:tavLst>
                                    </p:anim>
                                    <p:anim calcmode="lin" valueType="num">
                                      <p:cBhvr additive="base">
                                        <p:cTn id="19" dur="500" fill="hold"/>
                                        <p:tgtEl>
                                          <p:spTgt spid="28678"/>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28677">
                                            <p:txEl>
                                              <p:pRg st="0" end="0"/>
                                            </p:txEl>
                                          </p:spTgt>
                                        </p:tgtEl>
                                        <p:attrNameLst>
                                          <p:attrName>style.visibility</p:attrName>
                                        </p:attrNameLst>
                                      </p:cBhvr>
                                      <p:to>
                                        <p:strVal val="visible"/>
                                      </p:to>
                                    </p:set>
                                    <p:animEffect transition="in" filter="fade">
                                      <p:cBhvr>
                                        <p:cTn id="23" dur="500"/>
                                        <p:tgtEl>
                                          <p:spTgt spid="28677">
                                            <p:txEl>
                                              <p:pRg st="0" end="0"/>
                                            </p:txEl>
                                          </p:spTgt>
                                        </p:tgtEl>
                                      </p:cBhvr>
                                    </p:animEffect>
                                    <p:anim calcmode="lin" valueType="num">
                                      <p:cBhvr>
                                        <p:cTn id="24" dur="500" fill="hold"/>
                                        <p:tgtEl>
                                          <p:spTgt spid="28677">
                                            <p:txEl>
                                              <p:pRg st="0" end="0"/>
                                            </p:txEl>
                                          </p:spTgt>
                                        </p:tgtEl>
                                        <p:attrNameLst>
                                          <p:attrName>ppt_x</p:attrName>
                                        </p:attrNameLst>
                                      </p:cBhvr>
                                      <p:tavLst>
                                        <p:tav tm="0">
                                          <p:val>
                                            <p:strVal val="#ppt_x-.1"/>
                                          </p:val>
                                        </p:tav>
                                        <p:tav tm="100000">
                                          <p:val>
                                            <p:strVal val="#ppt_x"/>
                                          </p:val>
                                        </p:tav>
                                      </p:tavLst>
                                    </p:anim>
                                    <p:anim calcmode="lin" valueType="num">
                                      <p:cBhvr>
                                        <p:cTn id="25" dur="500" fill="hold"/>
                                        <p:tgtEl>
                                          <p:spTgt spid="2867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6"/>
          <p:cNvSpPr>
            <a:spLocks noGrp="1" noChangeArrowheads="1"/>
          </p:cNvSpPr>
          <p:nvPr>
            <p:ph type="title"/>
          </p:nvPr>
        </p:nvSpPr>
        <p:spPr>
          <a:xfrm>
            <a:off x="457200" y="1916113"/>
            <a:ext cx="8229600" cy="1944687"/>
          </a:xfrm>
        </p:spPr>
        <p:txBody>
          <a:bodyPr/>
          <a:lstStyle/>
          <a:p>
            <a:r>
              <a:rPr lang="en-US" sz="7200"/>
              <a:t>Move and Live!</a:t>
            </a:r>
            <a:endParaRPr lang="ru-RU" sz="7200"/>
          </a:p>
        </p:txBody>
      </p:sp>
      <p:pic>
        <p:nvPicPr>
          <p:cNvPr id="29703" name="Picture 7" descr="peo-_dancer_old_dude"/>
          <p:cNvPicPr>
            <a:picLocks noChangeAspect="1" noChangeArrowheads="1" noCrop="1"/>
          </p:cNvPicPr>
          <p:nvPr/>
        </p:nvPicPr>
        <p:blipFill>
          <a:blip r:embed="rId2"/>
          <a:srcRect/>
          <a:stretch>
            <a:fillRect/>
          </a:stretch>
        </p:blipFill>
        <p:spPr bwMode="auto">
          <a:xfrm>
            <a:off x="755650" y="3644900"/>
            <a:ext cx="1898650" cy="2160588"/>
          </a:xfrm>
          <a:prstGeom prst="rect">
            <a:avLst/>
          </a:prstGeom>
          <a:noFill/>
        </p:spPr>
      </p:pic>
      <p:pic>
        <p:nvPicPr>
          <p:cNvPr id="29704" name="Picture 8" descr="pers_10"/>
          <p:cNvPicPr>
            <a:picLocks noChangeAspect="1" noChangeArrowheads="1" noCrop="1"/>
          </p:cNvPicPr>
          <p:nvPr/>
        </p:nvPicPr>
        <p:blipFill>
          <a:blip r:embed="rId3"/>
          <a:srcRect/>
          <a:stretch>
            <a:fillRect/>
          </a:stretch>
        </p:blipFill>
        <p:spPr bwMode="auto">
          <a:xfrm>
            <a:off x="6084888" y="3644900"/>
            <a:ext cx="2160587" cy="2160588"/>
          </a:xfrm>
          <a:prstGeom prst="rect">
            <a:avLst/>
          </a:prstGeom>
          <a:noFill/>
        </p:spPr>
      </p:pic>
      <p:pic>
        <p:nvPicPr>
          <p:cNvPr id="29705" name="Picture 9" descr="oxotnik"/>
          <p:cNvPicPr>
            <a:picLocks noChangeAspect="1" noChangeArrowheads="1" noCrop="1"/>
          </p:cNvPicPr>
          <p:nvPr/>
        </p:nvPicPr>
        <p:blipFill>
          <a:blip r:embed="rId4"/>
          <a:srcRect/>
          <a:stretch>
            <a:fillRect/>
          </a:stretch>
        </p:blipFill>
        <p:spPr bwMode="auto">
          <a:xfrm>
            <a:off x="3492500" y="404813"/>
            <a:ext cx="2016125" cy="17065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9705"/>
                                        </p:tgtEl>
                                        <p:attrNameLst>
                                          <p:attrName>style.visibility</p:attrName>
                                        </p:attrNameLst>
                                      </p:cBhvr>
                                      <p:to>
                                        <p:strVal val="visible"/>
                                      </p:to>
                                    </p:set>
                                    <p:animEffect transition="in" filter="fade">
                                      <p:cBhvr>
                                        <p:cTn id="7" dur="100"/>
                                        <p:tgtEl>
                                          <p:spTgt spid="29705"/>
                                        </p:tgtEl>
                                      </p:cBhvr>
                                    </p:animEffect>
                                    <p:anim calcmode="lin" valueType="num">
                                      <p:cBhvr>
                                        <p:cTn id="8" dur="400" fill="hold"/>
                                        <p:tgtEl>
                                          <p:spTgt spid="29705"/>
                                        </p:tgtEl>
                                        <p:attrNameLst>
                                          <p:attrName>ppt_x</p:attrName>
                                        </p:attrNameLst>
                                      </p:cBhvr>
                                      <p:tavLst>
                                        <p:tav tm="0">
                                          <p:val>
                                            <p:strVal val="#ppt_x"/>
                                          </p:val>
                                        </p:tav>
                                        <p:tav tm="100000">
                                          <p:val>
                                            <p:strVal val="#ppt_x"/>
                                          </p:val>
                                        </p:tav>
                                      </p:tavLst>
                                    </p:anim>
                                    <p:anim calcmode="lin" valueType="num">
                                      <p:cBhvr>
                                        <p:cTn id="9" dur="400" fill="hold"/>
                                        <p:tgtEl>
                                          <p:spTgt spid="2970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970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970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53" presetClass="entr" presetSubtype="0" fill="hold" nodeType="afterEffect">
                                  <p:stCondLst>
                                    <p:cond delay="0"/>
                                  </p:stCondLst>
                                  <p:childTnLst>
                                    <p:set>
                                      <p:cBhvr>
                                        <p:cTn id="14" dur="1" fill="hold">
                                          <p:stCondLst>
                                            <p:cond delay="0"/>
                                          </p:stCondLst>
                                        </p:cTn>
                                        <p:tgtEl>
                                          <p:spTgt spid="29703"/>
                                        </p:tgtEl>
                                        <p:attrNameLst>
                                          <p:attrName>style.visibility</p:attrName>
                                        </p:attrNameLst>
                                      </p:cBhvr>
                                      <p:to>
                                        <p:strVal val="visible"/>
                                      </p:to>
                                    </p:set>
                                    <p:anim calcmode="lin" valueType="num">
                                      <p:cBhvr>
                                        <p:cTn id="15" dur="500" fill="hold"/>
                                        <p:tgtEl>
                                          <p:spTgt spid="29703"/>
                                        </p:tgtEl>
                                        <p:attrNameLst>
                                          <p:attrName>ppt_w</p:attrName>
                                        </p:attrNameLst>
                                      </p:cBhvr>
                                      <p:tavLst>
                                        <p:tav tm="0">
                                          <p:val>
                                            <p:fltVal val="0"/>
                                          </p:val>
                                        </p:tav>
                                        <p:tav tm="100000">
                                          <p:val>
                                            <p:strVal val="#ppt_w"/>
                                          </p:val>
                                        </p:tav>
                                      </p:tavLst>
                                    </p:anim>
                                    <p:anim calcmode="lin" valueType="num">
                                      <p:cBhvr>
                                        <p:cTn id="16" dur="500" fill="hold"/>
                                        <p:tgtEl>
                                          <p:spTgt spid="29703"/>
                                        </p:tgtEl>
                                        <p:attrNameLst>
                                          <p:attrName>ppt_h</p:attrName>
                                        </p:attrNameLst>
                                      </p:cBhvr>
                                      <p:tavLst>
                                        <p:tav tm="0">
                                          <p:val>
                                            <p:fltVal val="0"/>
                                          </p:val>
                                        </p:tav>
                                        <p:tav tm="100000">
                                          <p:val>
                                            <p:strVal val="#ppt_h"/>
                                          </p:val>
                                        </p:tav>
                                      </p:tavLst>
                                    </p:anim>
                                    <p:animEffect transition="in" filter="fade">
                                      <p:cBhvr>
                                        <p:cTn id="17" dur="500"/>
                                        <p:tgtEl>
                                          <p:spTgt spid="2970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9704"/>
                                        </p:tgtEl>
                                        <p:attrNameLst>
                                          <p:attrName>style.visibility</p:attrName>
                                        </p:attrNameLst>
                                      </p:cBhvr>
                                      <p:to>
                                        <p:strVal val="visible"/>
                                      </p:to>
                                    </p:set>
                                    <p:animEffect transition="in" filter="fade">
                                      <p:cBhvr>
                                        <p:cTn id="21" dur="2000"/>
                                        <p:tgtEl>
                                          <p:spTgt spid="29704"/>
                                        </p:tgtEl>
                                      </p:cBhvr>
                                    </p:animEffect>
                                  </p:childTnLst>
                                </p:cTn>
                              </p:par>
                            </p:childTnLst>
                          </p:cTn>
                        </p:par>
                        <p:par>
                          <p:cTn id="22" fill="hold">
                            <p:stCondLst>
                              <p:cond delay="3500"/>
                            </p:stCondLst>
                            <p:childTnLst>
                              <p:par>
                                <p:cTn id="23" presetID="23" presetClass="entr" presetSubtype="16" fill="hold" grpId="0" nodeType="afterEffect">
                                  <p:stCondLst>
                                    <p:cond delay="0"/>
                                  </p:stCondLst>
                                  <p:childTnLst>
                                    <p:set>
                                      <p:cBhvr>
                                        <p:cTn id="24" dur="1" fill="hold">
                                          <p:stCondLst>
                                            <p:cond delay="0"/>
                                          </p:stCondLst>
                                        </p:cTn>
                                        <p:tgtEl>
                                          <p:spTgt spid="29702"/>
                                        </p:tgtEl>
                                        <p:attrNameLst>
                                          <p:attrName>style.visibility</p:attrName>
                                        </p:attrNameLst>
                                      </p:cBhvr>
                                      <p:to>
                                        <p:strVal val="visible"/>
                                      </p:to>
                                    </p:set>
                                    <p:anim calcmode="lin" valueType="num">
                                      <p:cBhvr>
                                        <p:cTn id="25" dur="500" fill="hold"/>
                                        <p:tgtEl>
                                          <p:spTgt spid="29702"/>
                                        </p:tgtEl>
                                        <p:attrNameLst>
                                          <p:attrName>ppt_w</p:attrName>
                                        </p:attrNameLst>
                                      </p:cBhvr>
                                      <p:tavLst>
                                        <p:tav tm="0">
                                          <p:val>
                                            <p:fltVal val="0"/>
                                          </p:val>
                                        </p:tav>
                                        <p:tav tm="100000">
                                          <p:val>
                                            <p:strVal val="#ppt_w"/>
                                          </p:val>
                                        </p:tav>
                                      </p:tavLst>
                                    </p:anim>
                                    <p:anim calcmode="lin" valueType="num">
                                      <p:cBhvr>
                                        <p:cTn id="26" dur="500" fill="hold"/>
                                        <p:tgtEl>
                                          <p:spTgt spid="297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457200" y="2133600"/>
            <a:ext cx="8229600" cy="3992563"/>
          </a:xfrm>
        </p:spPr>
        <p:txBody>
          <a:bodyPr/>
          <a:lstStyle/>
          <a:p>
            <a:pPr>
              <a:buFontTx/>
              <a:buNone/>
            </a:pPr>
            <a:r>
              <a:rPr lang="en-US" i="1"/>
              <a:t>Regularity in life promotes your health. Sleeping seven or eight hours, exercising,  getting up early, eating breakfast, a healthy diet and regular meals is really a good way to live</a:t>
            </a:r>
            <a:endParaRPr lang="ru-RU" i="1"/>
          </a:p>
          <a:p>
            <a:endParaRPr lang="ru-RU"/>
          </a:p>
        </p:txBody>
      </p:sp>
      <p:pic>
        <p:nvPicPr>
          <p:cNvPr id="31748" name="Picture 3"/>
          <p:cNvPicPr>
            <a:picLocks noChangeAspect="1" noChangeArrowheads="1"/>
          </p:cNvPicPr>
          <p:nvPr/>
        </p:nvPicPr>
        <p:blipFill>
          <a:blip r:embed="rId2" cstate="print"/>
          <a:srcRect/>
          <a:stretch>
            <a:fillRect/>
          </a:stretch>
        </p:blipFill>
        <p:spPr bwMode="auto">
          <a:xfrm>
            <a:off x="755650" y="188913"/>
            <a:ext cx="2201863" cy="1573212"/>
          </a:xfrm>
          <a:prstGeom prst="rect">
            <a:avLst/>
          </a:prstGeom>
          <a:noFill/>
          <a:ln w="9525">
            <a:noFill/>
            <a:miter lim="800000"/>
            <a:headEnd/>
            <a:tailEnd/>
          </a:ln>
        </p:spPr>
      </p:pic>
      <p:pic>
        <p:nvPicPr>
          <p:cNvPr id="31749" name="Picture 5"/>
          <p:cNvPicPr>
            <a:picLocks noChangeAspect="1" noChangeArrowheads="1"/>
          </p:cNvPicPr>
          <p:nvPr/>
        </p:nvPicPr>
        <p:blipFill>
          <a:blip r:embed="rId3"/>
          <a:srcRect/>
          <a:stretch>
            <a:fillRect/>
          </a:stretch>
        </p:blipFill>
        <p:spPr bwMode="auto">
          <a:xfrm>
            <a:off x="3708400" y="5013325"/>
            <a:ext cx="2146300" cy="1600200"/>
          </a:xfrm>
          <a:prstGeom prst="rect">
            <a:avLst/>
          </a:prstGeom>
          <a:noFill/>
          <a:ln w="9525">
            <a:noFill/>
            <a:miter lim="800000"/>
            <a:headEnd/>
            <a:tailEnd/>
          </a:ln>
        </p:spPr>
      </p:pic>
      <p:pic>
        <p:nvPicPr>
          <p:cNvPr id="31750" name="Picture 6" descr="av-16917"/>
          <p:cNvPicPr>
            <a:picLocks noChangeAspect="1" noChangeArrowheads="1"/>
          </p:cNvPicPr>
          <p:nvPr/>
        </p:nvPicPr>
        <p:blipFill>
          <a:blip r:embed="rId4"/>
          <a:srcRect/>
          <a:stretch>
            <a:fillRect/>
          </a:stretch>
        </p:blipFill>
        <p:spPr bwMode="auto">
          <a:xfrm>
            <a:off x="3492500" y="404813"/>
            <a:ext cx="1943100" cy="1655762"/>
          </a:xfrm>
          <a:prstGeom prst="rect">
            <a:avLst/>
          </a:prstGeom>
          <a:noFill/>
          <a:ln w="9525">
            <a:noFill/>
            <a:miter lim="800000"/>
            <a:headEnd/>
            <a:tailEnd/>
          </a:ln>
        </p:spPr>
      </p:pic>
      <p:pic>
        <p:nvPicPr>
          <p:cNvPr id="31751" name="Picture 7" descr="2592419"/>
          <p:cNvPicPr>
            <a:picLocks noChangeAspect="1" noChangeArrowheads="1"/>
          </p:cNvPicPr>
          <p:nvPr/>
        </p:nvPicPr>
        <p:blipFill>
          <a:blip r:embed="rId5" cstate="print"/>
          <a:srcRect/>
          <a:stretch>
            <a:fillRect/>
          </a:stretch>
        </p:blipFill>
        <p:spPr bwMode="auto">
          <a:xfrm>
            <a:off x="539750" y="4724400"/>
            <a:ext cx="2736850" cy="1892300"/>
          </a:xfrm>
          <a:prstGeom prst="rect">
            <a:avLst/>
          </a:prstGeom>
          <a:noFill/>
          <a:ln w="9525">
            <a:noFill/>
            <a:miter lim="800000"/>
            <a:headEnd/>
            <a:tailEnd/>
          </a:ln>
        </p:spPr>
      </p:pic>
      <p:pic>
        <p:nvPicPr>
          <p:cNvPr id="31752" name="Picture 8" descr="big_4291"/>
          <p:cNvPicPr>
            <a:picLocks noChangeAspect="1" noChangeArrowheads="1"/>
          </p:cNvPicPr>
          <p:nvPr/>
        </p:nvPicPr>
        <p:blipFill>
          <a:blip r:embed="rId6"/>
          <a:srcRect/>
          <a:stretch>
            <a:fillRect/>
          </a:stretch>
        </p:blipFill>
        <p:spPr bwMode="auto">
          <a:xfrm>
            <a:off x="6011863" y="260350"/>
            <a:ext cx="2546350" cy="1766888"/>
          </a:xfrm>
          <a:prstGeom prst="rect">
            <a:avLst/>
          </a:prstGeom>
          <a:noFill/>
        </p:spPr>
      </p:pic>
      <p:pic>
        <p:nvPicPr>
          <p:cNvPr id="31753" name="Picture 9" descr="287965066"/>
          <p:cNvPicPr>
            <a:picLocks noChangeAspect="1" noChangeArrowheads="1" noCrop="1"/>
          </p:cNvPicPr>
          <p:nvPr/>
        </p:nvPicPr>
        <p:blipFill>
          <a:blip r:embed="rId7"/>
          <a:srcRect/>
          <a:stretch>
            <a:fillRect/>
          </a:stretch>
        </p:blipFill>
        <p:spPr bwMode="auto">
          <a:xfrm>
            <a:off x="6732588" y="4508500"/>
            <a:ext cx="1954212" cy="1873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ppt_w</p:attrName>
                                        </p:attrNameLst>
                                      </p:cBhvr>
                                      <p:tavLst>
                                        <p:tav tm="0">
                                          <p:val>
                                            <p:fltVal val="0"/>
                                          </p:val>
                                        </p:tav>
                                        <p:tav tm="100000">
                                          <p:val>
                                            <p:strVal val="#ppt_w"/>
                                          </p:val>
                                        </p:tav>
                                      </p:tavLst>
                                    </p:anim>
                                    <p:anim calcmode="lin" valueType="num">
                                      <p:cBhvr>
                                        <p:cTn id="8" dur="500" fill="hold"/>
                                        <p:tgtEl>
                                          <p:spTgt spid="3174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1750"/>
                                        </p:tgtEl>
                                        <p:attrNameLst>
                                          <p:attrName>style.visibility</p:attrName>
                                        </p:attrNameLst>
                                      </p:cBhvr>
                                      <p:to>
                                        <p:strVal val="visible"/>
                                      </p:to>
                                    </p:set>
                                    <p:anim calcmode="lin" valueType="num">
                                      <p:cBhvr>
                                        <p:cTn id="12" dur="500" fill="hold"/>
                                        <p:tgtEl>
                                          <p:spTgt spid="31750"/>
                                        </p:tgtEl>
                                        <p:attrNameLst>
                                          <p:attrName>ppt_w</p:attrName>
                                        </p:attrNameLst>
                                      </p:cBhvr>
                                      <p:tavLst>
                                        <p:tav tm="0">
                                          <p:val>
                                            <p:fltVal val="0"/>
                                          </p:val>
                                        </p:tav>
                                        <p:tav tm="100000">
                                          <p:val>
                                            <p:strVal val="#ppt_w"/>
                                          </p:val>
                                        </p:tav>
                                      </p:tavLst>
                                    </p:anim>
                                    <p:anim calcmode="lin" valueType="num">
                                      <p:cBhvr>
                                        <p:cTn id="13" dur="500" fill="hold"/>
                                        <p:tgtEl>
                                          <p:spTgt spid="3175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1752"/>
                                        </p:tgtEl>
                                        <p:attrNameLst>
                                          <p:attrName>style.visibility</p:attrName>
                                        </p:attrNameLst>
                                      </p:cBhvr>
                                      <p:to>
                                        <p:strVal val="visible"/>
                                      </p:to>
                                    </p:set>
                                    <p:anim calcmode="lin" valueType="num">
                                      <p:cBhvr>
                                        <p:cTn id="17" dur="500" fill="hold"/>
                                        <p:tgtEl>
                                          <p:spTgt spid="31752"/>
                                        </p:tgtEl>
                                        <p:attrNameLst>
                                          <p:attrName>ppt_w</p:attrName>
                                        </p:attrNameLst>
                                      </p:cBhvr>
                                      <p:tavLst>
                                        <p:tav tm="0">
                                          <p:val>
                                            <p:fltVal val="0"/>
                                          </p:val>
                                        </p:tav>
                                        <p:tav tm="100000">
                                          <p:val>
                                            <p:strVal val="#ppt_w"/>
                                          </p:val>
                                        </p:tav>
                                      </p:tavLst>
                                    </p:anim>
                                    <p:anim calcmode="lin" valueType="num">
                                      <p:cBhvr>
                                        <p:cTn id="18" dur="500" fill="hold"/>
                                        <p:tgtEl>
                                          <p:spTgt spid="3175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1751"/>
                                        </p:tgtEl>
                                        <p:attrNameLst>
                                          <p:attrName>style.visibility</p:attrName>
                                        </p:attrNameLst>
                                      </p:cBhvr>
                                      <p:to>
                                        <p:strVal val="visible"/>
                                      </p:to>
                                    </p:set>
                                    <p:anim calcmode="lin" valueType="num">
                                      <p:cBhvr>
                                        <p:cTn id="22" dur="500" fill="hold"/>
                                        <p:tgtEl>
                                          <p:spTgt spid="31751"/>
                                        </p:tgtEl>
                                        <p:attrNameLst>
                                          <p:attrName>ppt_w</p:attrName>
                                        </p:attrNameLst>
                                      </p:cBhvr>
                                      <p:tavLst>
                                        <p:tav tm="0">
                                          <p:val>
                                            <p:fltVal val="0"/>
                                          </p:val>
                                        </p:tav>
                                        <p:tav tm="100000">
                                          <p:val>
                                            <p:strVal val="#ppt_w"/>
                                          </p:val>
                                        </p:tav>
                                      </p:tavLst>
                                    </p:anim>
                                    <p:anim calcmode="lin" valueType="num">
                                      <p:cBhvr>
                                        <p:cTn id="23" dur="500" fill="hold"/>
                                        <p:tgtEl>
                                          <p:spTgt spid="31751"/>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1749"/>
                                        </p:tgtEl>
                                        <p:attrNameLst>
                                          <p:attrName>style.visibility</p:attrName>
                                        </p:attrNameLst>
                                      </p:cBhvr>
                                      <p:to>
                                        <p:strVal val="visible"/>
                                      </p:to>
                                    </p:set>
                                    <p:anim calcmode="lin" valueType="num">
                                      <p:cBhvr>
                                        <p:cTn id="27" dur="500" fill="hold"/>
                                        <p:tgtEl>
                                          <p:spTgt spid="31749"/>
                                        </p:tgtEl>
                                        <p:attrNameLst>
                                          <p:attrName>ppt_w</p:attrName>
                                        </p:attrNameLst>
                                      </p:cBhvr>
                                      <p:tavLst>
                                        <p:tav tm="0">
                                          <p:val>
                                            <p:fltVal val="0"/>
                                          </p:val>
                                        </p:tav>
                                        <p:tav tm="100000">
                                          <p:val>
                                            <p:strVal val="#ppt_w"/>
                                          </p:val>
                                        </p:tav>
                                      </p:tavLst>
                                    </p:anim>
                                    <p:anim calcmode="lin" valueType="num">
                                      <p:cBhvr>
                                        <p:cTn id="28" dur="500" fill="hold"/>
                                        <p:tgtEl>
                                          <p:spTgt spid="3174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753"/>
                                        </p:tgtEl>
                                        <p:attrNameLst>
                                          <p:attrName>style.visibility</p:attrName>
                                        </p:attrNameLst>
                                      </p:cBhvr>
                                      <p:to>
                                        <p:strVal val="visible"/>
                                      </p:to>
                                    </p:set>
                                    <p:anim calcmode="lin" valueType="num">
                                      <p:cBhvr>
                                        <p:cTn id="32" dur="500" fill="hold"/>
                                        <p:tgtEl>
                                          <p:spTgt spid="31753"/>
                                        </p:tgtEl>
                                        <p:attrNameLst>
                                          <p:attrName>ppt_w</p:attrName>
                                        </p:attrNameLst>
                                      </p:cBhvr>
                                      <p:tavLst>
                                        <p:tav tm="0">
                                          <p:val>
                                            <p:fltVal val="0"/>
                                          </p:val>
                                        </p:tav>
                                        <p:tav tm="100000">
                                          <p:val>
                                            <p:strVal val="#ppt_w"/>
                                          </p:val>
                                        </p:tav>
                                      </p:tavLst>
                                    </p:anim>
                                    <p:anim calcmode="lin" valueType="num">
                                      <p:cBhvr>
                                        <p:cTn id="33" dur="500" fill="hold"/>
                                        <p:tgtEl>
                                          <p:spTgt spid="31753"/>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40" presetClass="entr" presetSubtype="0" fill="hold" grpId="0" nodeType="afterEffect">
                                  <p:stCondLst>
                                    <p:cond delay="0"/>
                                  </p:stCondLst>
                                  <p:iterate type="lt">
                                    <p:tmPct val="10000"/>
                                  </p:iterate>
                                  <p:childTnLst>
                                    <p:set>
                                      <p:cBhvr>
                                        <p:cTn id="36" dur="1" fill="hold">
                                          <p:stCondLst>
                                            <p:cond delay="0"/>
                                          </p:stCondLst>
                                        </p:cTn>
                                        <p:tgtEl>
                                          <p:spTgt spid="31747">
                                            <p:txEl>
                                              <p:pRg st="0" end="0"/>
                                            </p:txEl>
                                          </p:spTgt>
                                        </p:tgtEl>
                                        <p:attrNameLst>
                                          <p:attrName>style.visibility</p:attrName>
                                        </p:attrNameLst>
                                      </p:cBhvr>
                                      <p:to>
                                        <p:strVal val="visible"/>
                                      </p:to>
                                    </p:set>
                                    <p:animEffect transition="in" filter="fade">
                                      <p:cBhvr>
                                        <p:cTn id="37" dur="500"/>
                                        <p:tgtEl>
                                          <p:spTgt spid="31747">
                                            <p:txEl>
                                              <p:pRg st="0" end="0"/>
                                            </p:txEl>
                                          </p:spTgt>
                                        </p:tgtEl>
                                      </p:cBhvr>
                                    </p:animEffect>
                                    <p:anim calcmode="lin" valueType="num">
                                      <p:cBhvr>
                                        <p:cTn id="38" dur="500" fill="hold"/>
                                        <p:tgtEl>
                                          <p:spTgt spid="31747">
                                            <p:txEl>
                                              <p:pRg st="0" end="0"/>
                                            </p:txEl>
                                          </p:spTgt>
                                        </p:tgtEl>
                                        <p:attrNameLst>
                                          <p:attrName>ppt_x</p:attrName>
                                        </p:attrNameLst>
                                      </p:cBhvr>
                                      <p:tavLst>
                                        <p:tav tm="0">
                                          <p:val>
                                            <p:strVal val="#ppt_x-.1"/>
                                          </p:val>
                                        </p:tav>
                                        <p:tav tm="100000">
                                          <p:val>
                                            <p:strVal val="#ppt_x"/>
                                          </p:val>
                                        </p:tav>
                                      </p:tavLst>
                                    </p:anim>
                                    <p:anim calcmode="lin" valueType="num">
                                      <p:cBhvr>
                                        <p:cTn id="39" dur="5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d4ef4aa8bb04[1]"/>
          <p:cNvPicPr>
            <a:picLocks noChangeAspect="1" noChangeArrowheads="1"/>
          </p:cNvPicPr>
          <p:nvPr/>
        </p:nvPicPr>
        <p:blipFill>
          <a:blip r:embed="rId2"/>
          <a:srcRect/>
          <a:stretch>
            <a:fillRect/>
          </a:stretch>
        </p:blipFill>
        <p:spPr bwMode="auto">
          <a:xfrm>
            <a:off x="0" y="0"/>
            <a:ext cx="9144000" cy="68595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ppt_w</p:attrName>
                                        </p:attrNameLst>
                                      </p:cBhvr>
                                      <p:tavLst>
                                        <p:tav tm="0">
                                          <p:val>
                                            <p:fltVal val="0"/>
                                          </p:val>
                                        </p:tav>
                                        <p:tav tm="100000">
                                          <p:val>
                                            <p:strVal val="#ppt_w"/>
                                          </p:val>
                                        </p:tav>
                                      </p:tavLst>
                                    </p:anim>
                                    <p:anim calcmode="lin" valueType="num">
                                      <p:cBhvr>
                                        <p:cTn id="8" dur="500" fill="hold"/>
                                        <p:tgtEl>
                                          <p:spTgt spid="327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6"/>
          <p:cNvSpPr>
            <a:spLocks noChangeArrowheads="1"/>
          </p:cNvSpPr>
          <p:nvPr/>
        </p:nvSpPr>
        <p:spPr bwMode="auto">
          <a:xfrm>
            <a:off x="1116013" y="260350"/>
            <a:ext cx="6969125" cy="366713"/>
          </a:xfrm>
          <a:prstGeom prst="rect">
            <a:avLst/>
          </a:prstGeom>
          <a:noFill/>
          <a:ln w="9525">
            <a:noFill/>
            <a:miter lim="800000"/>
            <a:headEnd/>
            <a:tailEnd/>
          </a:ln>
          <a:effectLst/>
        </p:spPr>
        <p:txBody>
          <a:bodyPr wrap="none" anchor="ctr">
            <a:spAutoFit/>
          </a:bodyPr>
          <a:lstStyle/>
          <a:p>
            <a:pPr algn="ctr"/>
            <a:r>
              <a:rPr lang="en-US"/>
              <a:t>Krusny Kut Department of Education M.E.I. Secondary School № 3</a:t>
            </a:r>
          </a:p>
        </p:txBody>
      </p:sp>
      <p:sp>
        <p:nvSpPr>
          <p:cNvPr id="3079" name="Rectangle 7"/>
          <p:cNvSpPr>
            <a:spLocks noChangeArrowheads="1"/>
          </p:cNvSpPr>
          <p:nvPr/>
        </p:nvSpPr>
        <p:spPr bwMode="auto">
          <a:xfrm>
            <a:off x="5724525" y="792163"/>
            <a:ext cx="2501900" cy="1006475"/>
          </a:xfrm>
          <a:prstGeom prst="rect">
            <a:avLst/>
          </a:prstGeom>
          <a:noFill/>
          <a:ln w="9525">
            <a:noFill/>
            <a:miter lim="800000"/>
            <a:headEnd/>
            <a:tailEnd/>
          </a:ln>
          <a:effectLst/>
        </p:spPr>
        <p:txBody>
          <a:bodyPr anchor="ctr">
            <a:spAutoFit/>
          </a:bodyPr>
          <a:lstStyle/>
          <a:p>
            <a:pPr algn="ctr"/>
            <a:r>
              <a:rPr lang="en-US" sz="2000"/>
              <a:t>Leschenko Mary</a:t>
            </a:r>
            <a:endParaRPr lang="ru-RU" sz="2000"/>
          </a:p>
          <a:p>
            <a:pPr algn="ctr"/>
            <a:r>
              <a:rPr lang="en-US" sz="2000"/>
              <a:t>Class 9a</a:t>
            </a:r>
            <a:endParaRPr lang="ru-RU" sz="2000"/>
          </a:p>
          <a:p>
            <a:pPr algn="ctr" eaLnBrk="0" hangingPunct="0"/>
            <a:endParaRPr lang="ru-RU" sz="2000"/>
          </a:p>
        </p:txBody>
      </p:sp>
      <p:sp>
        <p:nvSpPr>
          <p:cNvPr id="3080" name="Rectangle 8"/>
          <p:cNvSpPr>
            <a:spLocks noChangeArrowheads="1"/>
          </p:cNvSpPr>
          <p:nvPr/>
        </p:nvSpPr>
        <p:spPr bwMode="auto">
          <a:xfrm>
            <a:off x="1187450" y="2052638"/>
            <a:ext cx="6769100" cy="1736725"/>
          </a:xfrm>
          <a:prstGeom prst="rect">
            <a:avLst/>
          </a:prstGeom>
          <a:noFill/>
          <a:ln w="9525">
            <a:noFill/>
            <a:miter lim="800000"/>
            <a:headEnd/>
            <a:tailEnd/>
          </a:ln>
          <a:effectLst/>
        </p:spPr>
        <p:txBody>
          <a:bodyPr anchor="ctr">
            <a:spAutoFit/>
          </a:bodyPr>
          <a:lstStyle/>
          <a:p>
            <a:pPr algn="ctr"/>
            <a:r>
              <a:rPr lang="en-US" sz="3200"/>
              <a:t>Research Project in English</a:t>
            </a:r>
            <a:endParaRPr lang="ru-RU" sz="3200"/>
          </a:p>
          <a:p>
            <a:pPr algn="ctr"/>
            <a:r>
              <a:rPr lang="en-US" sz="3200" i="1"/>
              <a:t>Topic: </a:t>
            </a:r>
            <a:endParaRPr lang="ru-RU" sz="3200"/>
          </a:p>
          <a:p>
            <a:pPr algn="ctr"/>
            <a:r>
              <a:rPr lang="en-US" sz="4400" b="1"/>
              <a:t>Healthy Living Guide</a:t>
            </a:r>
          </a:p>
        </p:txBody>
      </p:sp>
      <p:sp>
        <p:nvSpPr>
          <p:cNvPr id="3081" name="Rectangle 9"/>
          <p:cNvSpPr>
            <a:spLocks noChangeArrowheads="1"/>
          </p:cNvSpPr>
          <p:nvPr/>
        </p:nvSpPr>
        <p:spPr bwMode="auto">
          <a:xfrm>
            <a:off x="4932363" y="5630863"/>
            <a:ext cx="4167187" cy="701675"/>
          </a:xfrm>
          <a:prstGeom prst="rect">
            <a:avLst/>
          </a:prstGeom>
          <a:noFill/>
          <a:ln w="9525">
            <a:noFill/>
            <a:miter lim="800000"/>
            <a:headEnd/>
            <a:tailEnd/>
          </a:ln>
          <a:effectLst/>
        </p:spPr>
        <p:txBody>
          <a:bodyPr anchor="ctr">
            <a:spAutoFit/>
          </a:bodyPr>
          <a:lstStyle/>
          <a:p>
            <a:pPr algn="ctr"/>
            <a:r>
              <a:rPr lang="en-US" sz="2000"/>
              <a:t>Project supervisor</a:t>
            </a:r>
            <a:endParaRPr lang="ru-RU" sz="2000"/>
          </a:p>
          <a:p>
            <a:pPr algn="ctr"/>
            <a:r>
              <a:rPr lang="en-US" sz="2000"/>
              <a:t>      </a:t>
            </a:r>
            <a:r>
              <a:rPr lang="ru-RU" sz="2000"/>
              <a:t>   </a:t>
            </a:r>
            <a:r>
              <a:rPr lang="en-US" sz="2000"/>
              <a:t> Naumova Olga Vladimirovna</a:t>
            </a:r>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 fill="hold"/>
                                        <p:tgtEl>
                                          <p:spTgt spid="3080"/>
                                        </p:tgtEl>
                                        <p:attrNameLst>
                                          <p:attrName>ppt_x</p:attrName>
                                        </p:attrNameLst>
                                      </p:cBhvr>
                                      <p:tavLst>
                                        <p:tav tm="0">
                                          <p:val>
                                            <p:strVal val="#ppt_x"/>
                                          </p:val>
                                        </p:tav>
                                        <p:tav tm="100000">
                                          <p:val>
                                            <p:strVal val="#ppt_x"/>
                                          </p:val>
                                        </p:tav>
                                      </p:tavLst>
                                    </p:anim>
                                    <p:anim calcmode="lin" valueType="num">
                                      <p:cBhvr additive="base">
                                        <p:cTn id="8"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8"/>
                                        </p:tgtEl>
                                        <p:attrNameLst>
                                          <p:attrName>style.visibility</p:attrName>
                                        </p:attrNameLst>
                                      </p:cBhvr>
                                      <p:to>
                                        <p:strVal val="visible"/>
                                      </p:to>
                                    </p:set>
                                    <p:anim calcmode="lin" valueType="num">
                                      <p:cBhvr additive="base">
                                        <p:cTn id="13" dur="500" fill="hold"/>
                                        <p:tgtEl>
                                          <p:spTgt spid="3078"/>
                                        </p:tgtEl>
                                        <p:attrNameLst>
                                          <p:attrName>ppt_x</p:attrName>
                                        </p:attrNameLst>
                                      </p:cBhvr>
                                      <p:tavLst>
                                        <p:tav tm="0">
                                          <p:val>
                                            <p:strVal val="#ppt_x"/>
                                          </p:val>
                                        </p:tav>
                                        <p:tav tm="100000">
                                          <p:val>
                                            <p:strVal val="#ppt_x"/>
                                          </p:val>
                                        </p:tav>
                                      </p:tavLst>
                                    </p:anim>
                                    <p:anim calcmode="lin" valueType="num">
                                      <p:cBhvr additive="base">
                                        <p:cTn id="14" dur="500" fill="hold"/>
                                        <p:tgtEl>
                                          <p:spTgt spid="307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079"/>
                                        </p:tgtEl>
                                        <p:attrNameLst>
                                          <p:attrName>style.visibility</p:attrName>
                                        </p:attrNameLst>
                                      </p:cBhvr>
                                      <p:to>
                                        <p:strVal val="visible"/>
                                      </p:to>
                                    </p:set>
                                    <p:anim calcmode="lin" valueType="num">
                                      <p:cBhvr additive="base">
                                        <p:cTn id="17" dur="500" fill="hold"/>
                                        <p:tgtEl>
                                          <p:spTgt spid="3079"/>
                                        </p:tgtEl>
                                        <p:attrNameLst>
                                          <p:attrName>ppt_x</p:attrName>
                                        </p:attrNameLst>
                                      </p:cBhvr>
                                      <p:tavLst>
                                        <p:tav tm="0">
                                          <p:val>
                                            <p:strVal val="#ppt_x"/>
                                          </p:val>
                                        </p:tav>
                                        <p:tav tm="100000">
                                          <p:val>
                                            <p:strVal val="#ppt_x"/>
                                          </p:val>
                                        </p:tav>
                                      </p:tavLst>
                                    </p:anim>
                                    <p:anim calcmode="lin" valueType="num">
                                      <p:cBhvr additive="base">
                                        <p:cTn id="18" dur="500" fill="hold"/>
                                        <p:tgtEl>
                                          <p:spTgt spid="307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81"/>
                                        </p:tgtEl>
                                        <p:attrNameLst>
                                          <p:attrName>style.visibility</p:attrName>
                                        </p:attrNameLst>
                                      </p:cBhvr>
                                      <p:to>
                                        <p:strVal val="visible"/>
                                      </p:to>
                                    </p:set>
                                    <p:anim calcmode="lin" valueType="num">
                                      <p:cBhvr additive="base">
                                        <p:cTn id="21" dur="500" fill="hold"/>
                                        <p:tgtEl>
                                          <p:spTgt spid="3081"/>
                                        </p:tgtEl>
                                        <p:attrNameLst>
                                          <p:attrName>ppt_x</p:attrName>
                                        </p:attrNameLst>
                                      </p:cBhvr>
                                      <p:tavLst>
                                        <p:tav tm="0">
                                          <p:val>
                                            <p:strVal val="#ppt_x"/>
                                          </p:val>
                                        </p:tav>
                                        <p:tav tm="100000">
                                          <p:val>
                                            <p:strVal val="#ppt_x"/>
                                          </p:val>
                                        </p:tav>
                                      </p:tavLst>
                                    </p:anim>
                                    <p:anim calcmode="lin" valueType="num">
                                      <p:cBhvr additive="base">
                                        <p:cTn id="22" dur="500" fill="hold"/>
                                        <p:tgtEl>
                                          <p:spTgt spid="30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79" grpId="0"/>
      <p:bldP spid="3080" grpId="0"/>
      <p:bldP spid="30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Grp="1" noChangeArrowheads="1"/>
          </p:cNvSpPr>
          <p:nvPr>
            <p:ph type="title"/>
          </p:nvPr>
        </p:nvSpPr>
        <p:spPr>
          <a:xfrm>
            <a:off x="468313" y="2205038"/>
            <a:ext cx="8229600" cy="2006600"/>
          </a:xfrm>
        </p:spPr>
        <p:txBody>
          <a:bodyPr/>
          <a:lstStyle/>
          <a:p>
            <a:r>
              <a:rPr lang="en-US" sz="6000"/>
              <a:t>Thank you for your attention!</a:t>
            </a:r>
            <a:endParaRPr lang="ru-RU" sz="6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3200"/>
              <a:t>Aims:</a:t>
            </a:r>
            <a:endParaRPr lang="ru-RU" sz="3200"/>
          </a:p>
        </p:txBody>
      </p:sp>
      <p:sp>
        <p:nvSpPr>
          <p:cNvPr id="35843" name="Rectangle 3"/>
          <p:cNvSpPr>
            <a:spLocks noGrp="1" noChangeArrowheads="1"/>
          </p:cNvSpPr>
          <p:nvPr>
            <p:ph type="body" idx="1"/>
          </p:nvPr>
        </p:nvSpPr>
        <p:spPr/>
        <p:txBody>
          <a:bodyPr/>
          <a:lstStyle/>
          <a:p>
            <a:r>
              <a:rPr lang="en-US"/>
              <a:t>to popularize healthy way of life</a:t>
            </a:r>
          </a:p>
          <a:p>
            <a:r>
              <a:rPr lang="en-US"/>
              <a:t>to introduce some interesting facts about our food and our lifestyles</a:t>
            </a:r>
          </a:p>
          <a:p>
            <a:r>
              <a:rPr lang="en-US"/>
              <a:t>to make the training presentation and booklet </a:t>
            </a:r>
          </a:p>
          <a:p>
            <a:r>
              <a:rPr lang="en-US"/>
              <a:t>to find the reasons for learning English    </a:t>
            </a: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t>Proverbs:</a:t>
            </a:r>
            <a:endParaRPr lang="ru-RU"/>
          </a:p>
        </p:txBody>
      </p:sp>
      <p:sp>
        <p:nvSpPr>
          <p:cNvPr id="6147" name="Rectangle 3"/>
          <p:cNvSpPr>
            <a:spLocks noGrp="1" noChangeArrowheads="1"/>
          </p:cNvSpPr>
          <p:nvPr>
            <p:ph type="body" idx="1"/>
          </p:nvPr>
        </p:nvSpPr>
        <p:spPr/>
        <p:txBody>
          <a:bodyPr/>
          <a:lstStyle/>
          <a:p>
            <a:pPr>
              <a:lnSpc>
                <a:spcPct val="90000"/>
              </a:lnSpc>
            </a:pPr>
            <a:r>
              <a:rPr lang="en-US"/>
              <a:t>To, not, live, to, eat, eat, live</a:t>
            </a:r>
          </a:p>
          <a:p>
            <a:pPr>
              <a:lnSpc>
                <a:spcPct val="90000"/>
              </a:lnSpc>
            </a:pPr>
            <a:r>
              <a:rPr lang="en-US"/>
              <a:t>Doctor, a, apple, day, an, away, keeps, a</a:t>
            </a:r>
          </a:p>
          <a:p>
            <a:pPr>
              <a:lnSpc>
                <a:spcPct val="90000"/>
              </a:lnSpc>
            </a:pPr>
            <a:r>
              <a:rPr lang="en-US"/>
              <a:t>More, gluttony, than, kills, sword</a:t>
            </a:r>
            <a:endParaRPr lang="ru-RU"/>
          </a:p>
          <a:p>
            <a:pPr>
              <a:lnSpc>
                <a:spcPct val="90000"/>
              </a:lnSpc>
            </a:pPr>
            <a:r>
              <a:rPr lang="en-US"/>
              <a:t>In, your, regularity, life, health, promotes</a:t>
            </a:r>
          </a:p>
          <a:p>
            <a:pPr>
              <a:lnSpc>
                <a:spcPct val="90000"/>
              </a:lnSpc>
            </a:pPr>
            <a:r>
              <a:rPr lang="en-US"/>
              <a:t>Is, nothing, health, all, is, not, without, all, but, health</a:t>
            </a:r>
          </a:p>
          <a:p>
            <a:pPr>
              <a:lnSpc>
                <a:spcPct val="90000"/>
              </a:lnSpc>
            </a:pPr>
            <a:r>
              <a:rPr lang="en-US"/>
              <a:t>A, must, to, body, healthy, have, you, a, mind, a, have, healthy</a:t>
            </a: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147">
                                            <p:txEl>
                                              <p:pRg st="0" end="0"/>
                                            </p:txEl>
                                          </p:spTgt>
                                        </p:tgtEl>
                                        <p:attrNameLst>
                                          <p:attrName>style.visibility</p:attrName>
                                        </p:attrNameLst>
                                      </p:cBhvr>
                                      <p:to>
                                        <p:strVal val="visible"/>
                                      </p:to>
                                    </p:set>
                                    <p:anim calcmode="lin" valueType="num">
                                      <p:cBhvr>
                                        <p:cTn id="14" dur="1000" fill="hold"/>
                                        <p:tgtEl>
                                          <p:spTgt spid="6147">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6147">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6147">
                                            <p:txEl>
                                              <p:pRg st="0" end="0"/>
                                            </p:txEl>
                                          </p:spTgt>
                                        </p:tgtEl>
                                      </p:cBhvr>
                                    </p:animEffect>
                                  </p:childTnLst>
                                </p:cTn>
                              </p:par>
                            </p:childTnLst>
                          </p:cTn>
                        </p:par>
                        <p:par>
                          <p:cTn id="17" fill="hold">
                            <p:stCondLst>
                              <p:cond delay="1000"/>
                            </p:stCondLst>
                            <p:childTnLst>
                              <p:par>
                                <p:cTn id="18" presetID="55" presetClass="entr" presetSubtype="0" fill="hold" grpId="0" nodeType="afterEffect">
                                  <p:stCondLst>
                                    <p:cond delay="0"/>
                                  </p:stCondLst>
                                  <p:childTnLst>
                                    <p:set>
                                      <p:cBhvr>
                                        <p:cTn id="19" dur="1" fill="hold">
                                          <p:stCondLst>
                                            <p:cond delay="0"/>
                                          </p:stCondLst>
                                        </p:cTn>
                                        <p:tgtEl>
                                          <p:spTgt spid="6147">
                                            <p:txEl>
                                              <p:pRg st="1" end="1"/>
                                            </p:txEl>
                                          </p:spTgt>
                                        </p:tgtEl>
                                        <p:attrNameLst>
                                          <p:attrName>style.visibility</p:attrName>
                                        </p:attrNameLst>
                                      </p:cBhvr>
                                      <p:to>
                                        <p:strVal val="visible"/>
                                      </p:to>
                                    </p:set>
                                    <p:anim calcmode="lin" valueType="num">
                                      <p:cBhvr>
                                        <p:cTn id="20" dur="1000" fill="hold"/>
                                        <p:tgtEl>
                                          <p:spTgt spid="6147">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6147">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6147">
                                            <p:txEl>
                                              <p:pRg st="1" end="1"/>
                                            </p:txEl>
                                          </p:spTgt>
                                        </p:tgtEl>
                                      </p:cBhvr>
                                    </p:animEffect>
                                  </p:childTnLst>
                                </p:cTn>
                              </p:par>
                            </p:childTnLst>
                          </p:cTn>
                        </p:par>
                        <p:par>
                          <p:cTn id="23" fill="hold">
                            <p:stCondLst>
                              <p:cond delay="2000"/>
                            </p:stCondLst>
                            <p:childTnLst>
                              <p:par>
                                <p:cTn id="24" presetID="55" presetClass="entr" presetSubtype="0" fill="hold" grpId="0" nodeType="afterEffect">
                                  <p:stCondLst>
                                    <p:cond delay="0"/>
                                  </p:stCondLst>
                                  <p:childTnLst>
                                    <p:set>
                                      <p:cBhvr>
                                        <p:cTn id="25" dur="1" fill="hold">
                                          <p:stCondLst>
                                            <p:cond delay="0"/>
                                          </p:stCondLst>
                                        </p:cTn>
                                        <p:tgtEl>
                                          <p:spTgt spid="6147">
                                            <p:txEl>
                                              <p:pRg st="2" end="2"/>
                                            </p:txEl>
                                          </p:spTgt>
                                        </p:tgtEl>
                                        <p:attrNameLst>
                                          <p:attrName>style.visibility</p:attrName>
                                        </p:attrNameLst>
                                      </p:cBhvr>
                                      <p:to>
                                        <p:strVal val="visible"/>
                                      </p:to>
                                    </p:set>
                                    <p:anim calcmode="lin" valueType="num">
                                      <p:cBhvr>
                                        <p:cTn id="26" dur="1000" fill="hold"/>
                                        <p:tgtEl>
                                          <p:spTgt spid="6147">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6147">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6147">
                                            <p:txEl>
                                              <p:pRg st="2" end="2"/>
                                            </p:txEl>
                                          </p:spTgt>
                                        </p:tgtEl>
                                      </p:cBhvr>
                                    </p:animEffect>
                                  </p:childTnLst>
                                </p:cTn>
                              </p:par>
                            </p:childTnLst>
                          </p:cTn>
                        </p:par>
                        <p:par>
                          <p:cTn id="29" fill="hold">
                            <p:stCondLst>
                              <p:cond delay="3000"/>
                            </p:stCondLst>
                            <p:childTnLst>
                              <p:par>
                                <p:cTn id="30" presetID="55" presetClass="entr" presetSubtype="0" fill="hold" grpId="0" nodeType="afterEffect">
                                  <p:stCondLst>
                                    <p:cond delay="0"/>
                                  </p:stCondLst>
                                  <p:childTnLst>
                                    <p:set>
                                      <p:cBhvr>
                                        <p:cTn id="31" dur="1" fill="hold">
                                          <p:stCondLst>
                                            <p:cond delay="0"/>
                                          </p:stCondLst>
                                        </p:cTn>
                                        <p:tgtEl>
                                          <p:spTgt spid="6147">
                                            <p:txEl>
                                              <p:pRg st="3" end="3"/>
                                            </p:txEl>
                                          </p:spTgt>
                                        </p:tgtEl>
                                        <p:attrNameLst>
                                          <p:attrName>style.visibility</p:attrName>
                                        </p:attrNameLst>
                                      </p:cBhvr>
                                      <p:to>
                                        <p:strVal val="visible"/>
                                      </p:to>
                                    </p:set>
                                    <p:anim calcmode="lin" valueType="num">
                                      <p:cBhvr>
                                        <p:cTn id="32" dur="1000" fill="hold"/>
                                        <p:tgtEl>
                                          <p:spTgt spid="6147">
                                            <p:txEl>
                                              <p:pRg st="3" end="3"/>
                                            </p:txEl>
                                          </p:spTgt>
                                        </p:tgtEl>
                                        <p:attrNameLst>
                                          <p:attrName>ppt_w</p:attrName>
                                        </p:attrNameLst>
                                      </p:cBhvr>
                                      <p:tavLst>
                                        <p:tav tm="0">
                                          <p:val>
                                            <p:strVal val="#ppt_w*0.70"/>
                                          </p:val>
                                        </p:tav>
                                        <p:tav tm="100000">
                                          <p:val>
                                            <p:strVal val="#ppt_w"/>
                                          </p:val>
                                        </p:tav>
                                      </p:tavLst>
                                    </p:anim>
                                    <p:anim calcmode="lin" valueType="num">
                                      <p:cBhvr>
                                        <p:cTn id="33" dur="1000" fill="hold"/>
                                        <p:tgtEl>
                                          <p:spTgt spid="6147">
                                            <p:txEl>
                                              <p:pRg st="3" end="3"/>
                                            </p:txEl>
                                          </p:spTgt>
                                        </p:tgtEl>
                                        <p:attrNameLst>
                                          <p:attrName>ppt_h</p:attrName>
                                        </p:attrNameLst>
                                      </p:cBhvr>
                                      <p:tavLst>
                                        <p:tav tm="0">
                                          <p:val>
                                            <p:strVal val="#ppt_h"/>
                                          </p:val>
                                        </p:tav>
                                        <p:tav tm="100000">
                                          <p:val>
                                            <p:strVal val="#ppt_h"/>
                                          </p:val>
                                        </p:tav>
                                      </p:tavLst>
                                    </p:anim>
                                    <p:animEffect transition="in" filter="fade">
                                      <p:cBhvr>
                                        <p:cTn id="34" dur="1000"/>
                                        <p:tgtEl>
                                          <p:spTgt spid="6147">
                                            <p:txEl>
                                              <p:pRg st="3" end="3"/>
                                            </p:txEl>
                                          </p:spTgt>
                                        </p:tgtEl>
                                      </p:cBhvr>
                                    </p:animEffect>
                                  </p:childTnLst>
                                </p:cTn>
                              </p:par>
                            </p:childTnLst>
                          </p:cTn>
                        </p:par>
                        <p:par>
                          <p:cTn id="35" fill="hold">
                            <p:stCondLst>
                              <p:cond delay="4000"/>
                            </p:stCondLst>
                            <p:childTnLst>
                              <p:par>
                                <p:cTn id="36" presetID="55" presetClass="entr" presetSubtype="0" fill="hold" grpId="0" nodeType="afterEffect">
                                  <p:stCondLst>
                                    <p:cond delay="0"/>
                                  </p:stCondLst>
                                  <p:childTnLst>
                                    <p:set>
                                      <p:cBhvr>
                                        <p:cTn id="37" dur="1" fill="hold">
                                          <p:stCondLst>
                                            <p:cond delay="0"/>
                                          </p:stCondLst>
                                        </p:cTn>
                                        <p:tgtEl>
                                          <p:spTgt spid="6147">
                                            <p:txEl>
                                              <p:pRg st="4" end="4"/>
                                            </p:txEl>
                                          </p:spTgt>
                                        </p:tgtEl>
                                        <p:attrNameLst>
                                          <p:attrName>style.visibility</p:attrName>
                                        </p:attrNameLst>
                                      </p:cBhvr>
                                      <p:to>
                                        <p:strVal val="visible"/>
                                      </p:to>
                                    </p:set>
                                    <p:anim calcmode="lin" valueType="num">
                                      <p:cBhvr>
                                        <p:cTn id="38" dur="1000" fill="hold"/>
                                        <p:tgtEl>
                                          <p:spTgt spid="6147">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6147">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6147">
                                            <p:txEl>
                                              <p:pRg st="4" end="4"/>
                                            </p:txEl>
                                          </p:spTgt>
                                        </p:tgtEl>
                                      </p:cBhvr>
                                    </p:animEffect>
                                  </p:childTnLst>
                                </p:cTn>
                              </p:par>
                            </p:childTnLst>
                          </p:cTn>
                        </p:par>
                        <p:par>
                          <p:cTn id="41" fill="hold">
                            <p:stCondLst>
                              <p:cond delay="5000"/>
                            </p:stCondLst>
                            <p:childTnLst>
                              <p:par>
                                <p:cTn id="42" presetID="55" presetClass="entr" presetSubtype="0" fill="hold" grpId="0" nodeType="afterEffect">
                                  <p:stCondLst>
                                    <p:cond delay="0"/>
                                  </p:stCondLst>
                                  <p:childTnLst>
                                    <p:set>
                                      <p:cBhvr>
                                        <p:cTn id="43" dur="1" fill="hold">
                                          <p:stCondLst>
                                            <p:cond delay="0"/>
                                          </p:stCondLst>
                                        </p:cTn>
                                        <p:tgtEl>
                                          <p:spTgt spid="6147">
                                            <p:txEl>
                                              <p:pRg st="5" end="5"/>
                                            </p:txEl>
                                          </p:spTgt>
                                        </p:tgtEl>
                                        <p:attrNameLst>
                                          <p:attrName>style.visibility</p:attrName>
                                        </p:attrNameLst>
                                      </p:cBhvr>
                                      <p:to>
                                        <p:strVal val="visible"/>
                                      </p:to>
                                    </p:set>
                                    <p:anim calcmode="lin" valueType="num">
                                      <p:cBhvr>
                                        <p:cTn id="44" dur="1000" fill="hold"/>
                                        <p:tgtEl>
                                          <p:spTgt spid="6147">
                                            <p:txEl>
                                              <p:pRg st="5" end="5"/>
                                            </p:txEl>
                                          </p:spTgt>
                                        </p:tgtEl>
                                        <p:attrNameLst>
                                          <p:attrName>ppt_w</p:attrName>
                                        </p:attrNameLst>
                                      </p:cBhvr>
                                      <p:tavLst>
                                        <p:tav tm="0">
                                          <p:val>
                                            <p:strVal val="#ppt_w*0.70"/>
                                          </p:val>
                                        </p:tav>
                                        <p:tav tm="100000">
                                          <p:val>
                                            <p:strVal val="#ppt_w"/>
                                          </p:val>
                                        </p:tav>
                                      </p:tavLst>
                                    </p:anim>
                                    <p:anim calcmode="lin" valueType="num">
                                      <p:cBhvr>
                                        <p:cTn id="45" dur="1000" fill="hold"/>
                                        <p:tgtEl>
                                          <p:spTgt spid="6147">
                                            <p:txEl>
                                              <p:pRg st="5" end="5"/>
                                            </p:txEl>
                                          </p:spTgt>
                                        </p:tgtEl>
                                        <p:attrNameLst>
                                          <p:attrName>ppt_h</p:attrName>
                                        </p:attrNameLst>
                                      </p:cBhvr>
                                      <p:tavLst>
                                        <p:tav tm="0">
                                          <p:val>
                                            <p:strVal val="#ppt_h"/>
                                          </p:val>
                                        </p:tav>
                                        <p:tav tm="100000">
                                          <p:val>
                                            <p:strVal val="#ppt_h"/>
                                          </p:val>
                                        </p:tav>
                                      </p:tavLst>
                                    </p:anim>
                                    <p:animEffect transition="in" filter="fade">
                                      <p:cBhvr>
                                        <p:cTn id="46" dur="1000"/>
                                        <p:tgtEl>
                                          <p:spTgt spid="6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t>Proverbs:</a:t>
            </a:r>
            <a:endParaRPr lang="ru-RU"/>
          </a:p>
        </p:txBody>
      </p:sp>
      <p:sp>
        <p:nvSpPr>
          <p:cNvPr id="7171" name="Rectangle 3"/>
          <p:cNvSpPr>
            <a:spLocks noGrp="1" noChangeArrowheads="1"/>
          </p:cNvSpPr>
          <p:nvPr>
            <p:ph type="body" idx="1"/>
          </p:nvPr>
        </p:nvSpPr>
        <p:spPr/>
        <p:txBody>
          <a:bodyPr/>
          <a:lstStyle/>
          <a:p>
            <a:r>
              <a:rPr lang="en-US"/>
              <a:t>Eat to live, not live to eat</a:t>
            </a:r>
          </a:p>
          <a:p>
            <a:r>
              <a:rPr lang="en-US"/>
              <a:t>An apple a day keeps a doctor away</a:t>
            </a:r>
          </a:p>
          <a:p>
            <a:r>
              <a:rPr lang="en-US"/>
              <a:t>Gluttony kills more than sword</a:t>
            </a:r>
          </a:p>
          <a:p>
            <a:r>
              <a:rPr lang="en-US"/>
              <a:t>Regularity in life promotes your health</a:t>
            </a:r>
          </a:p>
          <a:p>
            <a:r>
              <a:rPr lang="en-US"/>
              <a:t>Health is not all but all without health is nothing</a:t>
            </a:r>
          </a:p>
          <a:p>
            <a:r>
              <a:rPr lang="en-US"/>
              <a:t>To have a healthy mind you must have a healthy body</a:t>
            </a:r>
            <a:endParaRPr lang="ru-RU"/>
          </a:p>
          <a:p>
            <a:endParaRPr lang="ru-RU"/>
          </a:p>
        </p:txBody>
      </p:sp>
      <p:pic>
        <p:nvPicPr>
          <p:cNvPr id="7172" name="Picture 4" descr="book"/>
          <p:cNvPicPr>
            <a:picLocks noChangeAspect="1" noChangeArrowheads="1" noCrop="1"/>
          </p:cNvPicPr>
          <p:nvPr/>
        </p:nvPicPr>
        <p:blipFill>
          <a:blip r:embed="rId2"/>
          <a:srcRect/>
          <a:stretch>
            <a:fillRect/>
          </a:stretch>
        </p:blipFill>
        <p:spPr bwMode="auto">
          <a:xfrm>
            <a:off x="6588125" y="333375"/>
            <a:ext cx="1655763" cy="13684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17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7171">
                                            <p:txEl>
                                              <p:pRg st="0" end="0"/>
                                            </p:txEl>
                                          </p:spTgt>
                                        </p:tgtEl>
                                        <p:attrNameLst>
                                          <p:attrName>style.visibility</p:attrName>
                                        </p:attrNameLst>
                                      </p:cBhvr>
                                      <p:to>
                                        <p:strVal val="visible"/>
                                      </p:to>
                                    </p:set>
                                    <p:anim calcmode="lin" valueType="num">
                                      <p:cBhvr>
                                        <p:cTn id="18" dur="1000" fill="hold"/>
                                        <p:tgtEl>
                                          <p:spTgt spid="7171">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7171">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7171">
                                            <p:txEl>
                                              <p:pRg st="0" end="0"/>
                                            </p:txEl>
                                          </p:spTgt>
                                        </p:tgtEl>
                                      </p:cBhvr>
                                    </p:animEffect>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7171">
                                            <p:txEl>
                                              <p:pRg st="1" end="1"/>
                                            </p:txEl>
                                          </p:spTgt>
                                        </p:tgtEl>
                                        <p:attrNameLst>
                                          <p:attrName>style.visibility</p:attrName>
                                        </p:attrNameLst>
                                      </p:cBhvr>
                                      <p:to>
                                        <p:strVal val="visible"/>
                                      </p:to>
                                    </p:set>
                                    <p:anim calcmode="lin" valueType="num">
                                      <p:cBhvr>
                                        <p:cTn id="24" dur="1000" fill="hold"/>
                                        <p:tgtEl>
                                          <p:spTgt spid="7171">
                                            <p:txEl>
                                              <p:pRg st="1" end="1"/>
                                            </p:txEl>
                                          </p:spTgt>
                                        </p:tgtEl>
                                        <p:attrNameLst>
                                          <p:attrName>ppt_w</p:attrName>
                                        </p:attrNameLst>
                                      </p:cBhvr>
                                      <p:tavLst>
                                        <p:tav tm="0">
                                          <p:val>
                                            <p:strVal val="#ppt_w*0.70"/>
                                          </p:val>
                                        </p:tav>
                                        <p:tav tm="100000">
                                          <p:val>
                                            <p:strVal val="#ppt_w"/>
                                          </p:val>
                                        </p:tav>
                                      </p:tavLst>
                                    </p:anim>
                                    <p:anim calcmode="lin" valueType="num">
                                      <p:cBhvr>
                                        <p:cTn id="25" dur="1000" fill="hold"/>
                                        <p:tgtEl>
                                          <p:spTgt spid="7171">
                                            <p:txEl>
                                              <p:pRg st="1" end="1"/>
                                            </p:txEl>
                                          </p:spTgt>
                                        </p:tgtEl>
                                        <p:attrNameLst>
                                          <p:attrName>ppt_h</p:attrName>
                                        </p:attrNameLst>
                                      </p:cBhvr>
                                      <p:tavLst>
                                        <p:tav tm="0">
                                          <p:val>
                                            <p:strVal val="#ppt_h"/>
                                          </p:val>
                                        </p:tav>
                                        <p:tav tm="100000">
                                          <p:val>
                                            <p:strVal val="#ppt_h"/>
                                          </p:val>
                                        </p:tav>
                                      </p:tavLst>
                                    </p:anim>
                                    <p:animEffect transition="in" filter="fade">
                                      <p:cBhvr>
                                        <p:cTn id="26" dur="1000"/>
                                        <p:tgtEl>
                                          <p:spTgt spid="7171">
                                            <p:txEl>
                                              <p:pRg st="1" end="1"/>
                                            </p:txEl>
                                          </p:spTgt>
                                        </p:tgtEl>
                                      </p:cBhvr>
                                    </p:animEffect>
                                  </p:childTnLst>
                                </p:cTn>
                              </p:par>
                            </p:childTnLst>
                          </p:cTn>
                        </p:par>
                        <p:par>
                          <p:cTn id="27" fill="hold">
                            <p:stCondLst>
                              <p:cond delay="2000"/>
                            </p:stCondLst>
                            <p:childTnLst>
                              <p:par>
                                <p:cTn id="28" presetID="55" presetClass="entr" presetSubtype="0" fill="hold" grpId="0" nodeType="afterEffect">
                                  <p:stCondLst>
                                    <p:cond delay="0"/>
                                  </p:stCondLst>
                                  <p:childTnLst>
                                    <p:set>
                                      <p:cBhvr>
                                        <p:cTn id="29" dur="1" fill="hold">
                                          <p:stCondLst>
                                            <p:cond delay="0"/>
                                          </p:stCondLst>
                                        </p:cTn>
                                        <p:tgtEl>
                                          <p:spTgt spid="7171">
                                            <p:txEl>
                                              <p:pRg st="2" end="2"/>
                                            </p:txEl>
                                          </p:spTgt>
                                        </p:tgtEl>
                                        <p:attrNameLst>
                                          <p:attrName>style.visibility</p:attrName>
                                        </p:attrNameLst>
                                      </p:cBhvr>
                                      <p:to>
                                        <p:strVal val="visible"/>
                                      </p:to>
                                    </p:set>
                                    <p:anim calcmode="lin" valueType="num">
                                      <p:cBhvr>
                                        <p:cTn id="30" dur="1000" fill="hold"/>
                                        <p:tgtEl>
                                          <p:spTgt spid="7171">
                                            <p:txEl>
                                              <p:pRg st="2" end="2"/>
                                            </p:txEl>
                                          </p:spTgt>
                                        </p:tgtEl>
                                        <p:attrNameLst>
                                          <p:attrName>ppt_w</p:attrName>
                                        </p:attrNameLst>
                                      </p:cBhvr>
                                      <p:tavLst>
                                        <p:tav tm="0">
                                          <p:val>
                                            <p:strVal val="#ppt_w*0.70"/>
                                          </p:val>
                                        </p:tav>
                                        <p:tav tm="100000">
                                          <p:val>
                                            <p:strVal val="#ppt_w"/>
                                          </p:val>
                                        </p:tav>
                                      </p:tavLst>
                                    </p:anim>
                                    <p:anim calcmode="lin" valueType="num">
                                      <p:cBhvr>
                                        <p:cTn id="31" dur="1000" fill="hold"/>
                                        <p:tgtEl>
                                          <p:spTgt spid="7171">
                                            <p:txEl>
                                              <p:pRg st="2" end="2"/>
                                            </p:txEl>
                                          </p:spTgt>
                                        </p:tgtEl>
                                        <p:attrNameLst>
                                          <p:attrName>ppt_h</p:attrName>
                                        </p:attrNameLst>
                                      </p:cBhvr>
                                      <p:tavLst>
                                        <p:tav tm="0">
                                          <p:val>
                                            <p:strVal val="#ppt_h"/>
                                          </p:val>
                                        </p:tav>
                                        <p:tav tm="100000">
                                          <p:val>
                                            <p:strVal val="#ppt_h"/>
                                          </p:val>
                                        </p:tav>
                                      </p:tavLst>
                                    </p:anim>
                                    <p:animEffect transition="in" filter="fade">
                                      <p:cBhvr>
                                        <p:cTn id="32" dur="1000"/>
                                        <p:tgtEl>
                                          <p:spTgt spid="7171">
                                            <p:txEl>
                                              <p:pRg st="2" end="2"/>
                                            </p:txEl>
                                          </p:spTgt>
                                        </p:tgtEl>
                                      </p:cBhvr>
                                    </p:animEffect>
                                  </p:childTnLst>
                                </p:cTn>
                              </p:par>
                            </p:childTnLst>
                          </p:cTn>
                        </p:par>
                        <p:par>
                          <p:cTn id="33" fill="hold">
                            <p:stCondLst>
                              <p:cond delay="3000"/>
                            </p:stCondLst>
                            <p:childTnLst>
                              <p:par>
                                <p:cTn id="34" presetID="55" presetClass="entr" presetSubtype="0" fill="hold" grpId="0" nodeType="afterEffect">
                                  <p:stCondLst>
                                    <p:cond delay="0"/>
                                  </p:stCondLst>
                                  <p:childTnLst>
                                    <p:set>
                                      <p:cBhvr>
                                        <p:cTn id="35" dur="1" fill="hold">
                                          <p:stCondLst>
                                            <p:cond delay="0"/>
                                          </p:stCondLst>
                                        </p:cTn>
                                        <p:tgtEl>
                                          <p:spTgt spid="7171">
                                            <p:txEl>
                                              <p:pRg st="3" end="3"/>
                                            </p:txEl>
                                          </p:spTgt>
                                        </p:tgtEl>
                                        <p:attrNameLst>
                                          <p:attrName>style.visibility</p:attrName>
                                        </p:attrNameLst>
                                      </p:cBhvr>
                                      <p:to>
                                        <p:strVal val="visible"/>
                                      </p:to>
                                    </p:set>
                                    <p:anim calcmode="lin" valueType="num">
                                      <p:cBhvr>
                                        <p:cTn id="36" dur="1000" fill="hold"/>
                                        <p:tgtEl>
                                          <p:spTgt spid="7171">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7171">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7171">
                                            <p:txEl>
                                              <p:pRg st="3" end="3"/>
                                            </p:txEl>
                                          </p:spTgt>
                                        </p:tgtEl>
                                      </p:cBhvr>
                                    </p:animEffect>
                                  </p:childTnLst>
                                </p:cTn>
                              </p:par>
                            </p:childTnLst>
                          </p:cTn>
                        </p:par>
                        <p:par>
                          <p:cTn id="39" fill="hold">
                            <p:stCondLst>
                              <p:cond delay="4000"/>
                            </p:stCondLst>
                            <p:childTnLst>
                              <p:par>
                                <p:cTn id="40" presetID="55" presetClass="entr" presetSubtype="0" fill="hold" grpId="0" nodeType="afterEffect">
                                  <p:stCondLst>
                                    <p:cond delay="0"/>
                                  </p:stCondLst>
                                  <p:childTnLst>
                                    <p:set>
                                      <p:cBhvr>
                                        <p:cTn id="41" dur="1" fill="hold">
                                          <p:stCondLst>
                                            <p:cond delay="0"/>
                                          </p:stCondLst>
                                        </p:cTn>
                                        <p:tgtEl>
                                          <p:spTgt spid="7171">
                                            <p:txEl>
                                              <p:pRg st="4" end="4"/>
                                            </p:txEl>
                                          </p:spTgt>
                                        </p:tgtEl>
                                        <p:attrNameLst>
                                          <p:attrName>style.visibility</p:attrName>
                                        </p:attrNameLst>
                                      </p:cBhvr>
                                      <p:to>
                                        <p:strVal val="visible"/>
                                      </p:to>
                                    </p:set>
                                    <p:anim calcmode="lin" valueType="num">
                                      <p:cBhvr>
                                        <p:cTn id="42" dur="1000" fill="hold"/>
                                        <p:tgtEl>
                                          <p:spTgt spid="7171">
                                            <p:txEl>
                                              <p:pRg st="4" end="4"/>
                                            </p:txEl>
                                          </p:spTgt>
                                        </p:tgtEl>
                                        <p:attrNameLst>
                                          <p:attrName>ppt_w</p:attrName>
                                        </p:attrNameLst>
                                      </p:cBhvr>
                                      <p:tavLst>
                                        <p:tav tm="0">
                                          <p:val>
                                            <p:strVal val="#ppt_w*0.70"/>
                                          </p:val>
                                        </p:tav>
                                        <p:tav tm="100000">
                                          <p:val>
                                            <p:strVal val="#ppt_w"/>
                                          </p:val>
                                        </p:tav>
                                      </p:tavLst>
                                    </p:anim>
                                    <p:anim calcmode="lin" valueType="num">
                                      <p:cBhvr>
                                        <p:cTn id="43" dur="1000" fill="hold"/>
                                        <p:tgtEl>
                                          <p:spTgt spid="7171">
                                            <p:txEl>
                                              <p:pRg st="4" end="4"/>
                                            </p:txEl>
                                          </p:spTgt>
                                        </p:tgtEl>
                                        <p:attrNameLst>
                                          <p:attrName>ppt_h</p:attrName>
                                        </p:attrNameLst>
                                      </p:cBhvr>
                                      <p:tavLst>
                                        <p:tav tm="0">
                                          <p:val>
                                            <p:strVal val="#ppt_h"/>
                                          </p:val>
                                        </p:tav>
                                        <p:tav tm="100000">
                                          <p:val>
                                            <p:strVal val="#ppt_h"/>
                                          </p:val>
                                        </p:tav>
                                      </p:tavLst>
                                    </p:anim>
                                    <p:animEffect transition="in" filter="fade">
                                      <p:cBhvr>
                                        <p:cTn id="44" dur="1000"/>
                                        <p:tgtEl>
                                          <p:spTgt spid="7171">
                                            <p:txEl>
                                              <p:pRg st="4" end="4"/>
                                            </p:txEl>
                                          </p:spTgt>
                                        </p:tgtEl>
                                      </p:cBhvr>
                                    </p:animEffect>
                                  </p:childTnLst>
                                </p:cTn>
                              </p:par>
                            </p:childTnLst>
                          </p:cTn>
                        </p:par>
                        <p:par>
                          <p:cTn id="45" fill="hold">
                            <p:stCondLst>
                              <p:cond delay="5000"/>
                            </p:stCondLst>
                            <p:childTnLst>
                              <p:par>
                                <p:cTn id="46" presetID="55" presetClass="entr" presetSubtype="0" fill="hold" grpId="0" nodeType="afterEffect">
                                  <p:stCondLst>
                                    <p:cond delay="0"/>
                                  </p:stCondLst>
                                  <p:childTnLst>
                                    <p:set>
                                      <p:cBhvr>
                                        <p:cTn id="47" dur="1" fill="hold">
                                          <p:stCondLst>
                                            <p:cond delay="0"/>
                                          </p:stCondLst>
                                        </p:cTn>
                                        <p:tgtEl>
                                          <p:spTgt spid="7171">
                                            <p:txEl>
                                              <p:pRg st="5" end="5"/>
                                            </p:txEl>
                                          </p:spTgt>
                                        </p:tgtEl>
                                        <p:attrNameLst>
                                          <p:attrName>style.visibility</p:attrName>
                                        </p:attrNameLst>
                                      </p:cBhvr>
                                      <p:to>
                                        <p:strVal val="visible"/>
                                      </p:to>
                                    </p:set>
                                    <p:anim calcmode="lin" valueType="num">
                                      <p:cBhvr>
                                        <p:cTn id="48" dur="1000" fill="hold"/>
                                        <p:tgtEl>
                                          <p:spTgt spid="7171">
                                            <p:txEl>
                                              <p:pRg st="5" end="5"/>
                                            </p:txEl>
                                          </p:spTgt>
                                        </p:tgtEl>
                                        <p:attrNameLst>
                                          <p:attrName>ppt_w</p:attrName>
                                        </p:attrNameLst>
                                      </p:cBhvr>
                                      <p:tavLst>
                                        <p:tav tm="0">
                                          <p:val>
                                            <p:strVal val="#ppt_w*0.70"/>
                                          </p:val>
                                        </p:tav>
                                        <p:tav tm="100000">
                                          <p:val>
                                            <p:strVal val="#ppt_w"/>
                                          </p:val>
                                        </p:tav>
                                      </p:tavLst>
                                    </p:anim>
                                    <p:anim calcmode="lin" valueType="num">
                                      <p:cBhvr>
                                        <p:cTn id="49" dur="1000" fill="hold"/>
                                        <p:tgtEl>
                                          <p:spTgt spid="7171">
                                            <p:txEl>
                                              <p:pRg st="5" end="5"/>
                                            </p:txEl>
                                          </p:spTgt>
                                        </p:tgtEl>
                                        <p:attrNameLst>
                                          <p:attrName>ppt_h</p:attrName>
                                        </p:attrNameLst>
                                      </p:cBhvr>
                                      <p:tavLst>
                                        <p:tav tm="0">
                                          <p:val>
                                            <p:strVal val="#ppt_h"/>
                                          </p:val>
                                        </p:tav>
                                        <p:tav tm="100000">
                                          <p:val>
                                            <p:strVal val="#ppt_h"/>
                                          </p:val>
                                        </p:tav>
                                      </p:tavLst>
                                    </p:anim>
                                    <p:animEffect transition="in" filter="fade">
                                      <p:cBhvr>
                                        <p:cTn id="50" dur="10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457200" y="274638"/>
            <a:ext cx="8229600" cy="2217737"/>
          </a:xfrm>
        </p:spPr>
        <p:txBody>
          <a:bodyPr/>
          <a:lstStyle/>
          <a:p>
            <a:r>
              <a:rPr lang="en-US"/>
              <a:t>Healthy Living Guide </a:t>
            </a:r>
            <a:endParaRPr lang="ru-RU"/>
          </a:p>
        </p:txBody>
      </p:sp>
      <p:sp>
        <p:nvSpPr>
          <p:cNvPr id="2053" name="Rectangle 5"/>
          <p:cNvSpPr>
            <a:spLocks noGrp="1" noChangeArrowheads="1"/>
          </p:cNvSpPr>
          <p:nvPr>
            <p:ph type="body" idx="1"/>
          </p:nvPr>
        </p:nvSpPr>
        <p:spPr>
          <a:xfrm>
            <a:off x="1331913" y="2133600"/>
            <a:ext cx="6264275" cy="4895850"/>
          </a:xfrm>
        </p:spPr>
        <p:txBody>
          <a:bodyPr/>
          <a:lstStyle/>
          <a:p>
            <a:r>
              <a:rPr lang="en-US" sz="4000"/>
              <a:t>Healthy Eating Guide</a:t>
            </a:r>
          </a:p>
          <a:p>
            <a:r>
              <a:rPr lang="en-US" sz="4000"/>
              <a:t>Healthy Sleeping Guide </a:t>
            </a:r>
          </a:p>
          <a:p>
            <a:r>
              <a:rPr lang="en-US" sz="4000"/>
              <a:t>Healthy Exercising Guide</a:t>
            </a:r>
            <a:endParaRPr lang="ru-RU"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fltVal val="0"/>
                                          </p:val>
                                        </p:tav>
                                        <p:tav tm="100000">
                                          <p:val>
                                            <p:strVal val="#ppt_w"/>
                                          </p:val>
                                        </p:tav>
                                      </p:tavLst>
                                    </p:anim>
                                    <p:anim calcmode="lin" valueType="num">
                                      <p:cBhvr>
                                        <p:cTn id="8" dur="500" fill="hold"/>
                                        <p:tgtEl>
                                          <p:spTgt spid="2052"/>
                                        </p:tgtEl>
                                        <p:attrNameLst>
                                          <p:attrName>ppt_h</p:attrName>
                                        </p:attrNameLst>
                                      </p:cBhvr>
                                      <p:tavLst>
                                        <p:tav tm="0">
                                          <p:val>
                                            <p:fltVal val="0"/>
                                          </p:val>
                                        </p:tav>
                                        <p:tav tm="100000">
                                          <p:val>
                                            <p:strVal val="#ppt_h"/>
                                          </p:val>
                                        </p:tav>
                                      </p:tavLst>
                                    </p:anim>
                                    <p:animEffect transition="in" filter="fade">
                                      <p:cBhvr>
                                        <p:cTn id="9" dur="500"/>
                                        <p:tgtEl>
                                          <p:spTgt spid="205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53">
                                            <p:txEl>
                                              <p:pRg st="0" end="0"/>
                                            </p:txEl>
                                          </p:spTgt>
                                        </p:tgtEl>
                                        <p:attrNameLst>
                                          <p:attrName>style.visibility</p:attrName>
                                        </p:attrNameLst>
                                      </p:cBhvr>
                                      <p:to>
                                        <p:strVal val="visible"/>
                                      </p:to>
                                    </p:set>
                                    <p:anim calcmode="lin" valueType="num">
                                      <p:cBhvr additive="base">
                                        <p:cTn id="14" dur="500" fill="hold"/>
                                        <p:tgtEl>
                                          <p:spTgt spid="205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05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053">
                                            <p:txEl>
                                              <p:pRg st="1" end="1"/>
                                            </p:txEl>
                                          </p:spTgt>
                                        </p:tgtEl>
                                        <p:attrNameLst>
                                          <p:attrName>style.visibility</p:attrName>
                                        </p:attrNameLst>
                                      </p:cBhvr>
                                      <p:to>
                                        <p:strVal val="visible"/>
                                      </p:to>
                                    </p:set>
                                    <p:anim calcmode="lin" valueType="num">
                                      <p:cBhvr additive="base">
                                        <p:cTn id="19" dur="500" fill="hold"/>
                                        <p:tgtEl>
                                          <p:spTgt spid="205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053">
                                            <p:txEl>
                                              <p:pRg st="2" end="2"/>
                                            </p:txEl>
                                          </p:spTgt>
                                        </p:tgtEl>
                                        <p:attrNameLst>
                                          <p:attrName>style.visibility</p:attrName>
                                        </p:attrNameLst>
                                      </p:cBhvr>
                                      <p:to>
                                        <p:strVal val="visible"/>
                                      </p:to>
                                    </p:set>
                                    <p:anim calcmode="lin" valueType="num">
                                      <p:cBhvr additive="base">
                                        <p:cTn id="24" dur="500" fill="hold"/>
                                        <p:tgtEl>
                                          <p:spTgt spid="205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05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t>Healthy Eating Guide</a:t>
            </a:r>
            <a:endParaRPr lang="ru-RU"/>
          </a:p>
        </p:txBody>
      </p:sp>
      <p:sp>
        <p:nvSpPr>
          <p:cNvPr id="8195" name="Rectangle 3"/>
          <p:cNvSpPr>
            <a:spLocks noGrp="1" noChangeArrowheads="1"/>
          </p:cNvSpPr>
          <p:nvPr>
            <p:ph type="body" idx="1"/>
          </p:nvPr>
        </p:nvSpPr>
        <p:spPr>
          <a:xfrm>
            <a:off x="457200" y="1600200"/>
            <a:ext cx="6130925" cy="4525963"/>
          </a:xfrm>
        </p:spPr>
        <p:txBody>
          <a:bodyPr/>
          <a:lstStyle/>
          <a:p>
            <a:r>
              <a:rPr lang="en-US" sz="4400"/>
              <a:t>Why should we eat?</a:t>
            </a:r>
          </a:p>
          <a:p>
            <a:endParaRPr lang="ru-RU" sz="4400"/>
          </a:p>
          <a:p>
            <a:r>
              <a:rPr lang="en-US" sz="4400"/>
              <a:t>What should we eat?</a:t>
            </a:r>
          </a:p>
          <a:p>
            <a:endParaRPr lang="en-US" sz="4400"/>
          </a:p>
          <a:p>
            <a:r>
              <a:rPr lang="en-US" sz="4400"/>
              <a:t>How should we eat?</a:t>
            </a:r>
            <a:endParaRPr lang="ru-RU" sz="4400"/>
          </a:p>
        </p:txBody>
      </p:sp>
      <p:pic>
        <p:nvPicPr>
          <p:cNvPr id="8196" name="Picture 4" descr="167726784"/>
          <p:cNvPicPr>
            <a:picLocks noChangeAspect="1" noChangeArrowheads="1"/>
          </p:cNvPicPr>
          <p:nvPr/>
        </p:nvPicPr>
        <p:blipFill>
          <a:blip r:embed="rId2"/>
          <a:srcRect/>
          <a:stretch>
            <a:fillRect/>
          </a:stretch>
        </p:blipFill>
        <p:spPr bwMode="auto">
          <a:xfrm>
            <a:off x="6732588" y="1412875"/>
            <a:ext cx="1963737" cy="2160588"/>
          </a:xfrm>
          <a:prstGeom prst="rect">
            <a:avLst/>
          </a:prstGeom>
          <a:noFill/>
        </p:spPr>
      </p:pic>
      <p:pic>
        <p:nvPicPr>
          <p:cNvPr id="8197" name="Picture 5" descr="4"/>
          <p:cNvPicPr>
            <a:picLocks noChangeAspect="1" noChangeArrowheads="1" noCrop="1"/>
          </p:cNvPicPr>
          <p:nvPr/>
        </p:nvPicPr>
        <p:blipFill>
          <a:blip r:embed="rId3"/>
          <a:srcRect/>
          <a:stretch>
            <a:fillRect/>
          </a:stretch>
        </p:blipFill>
        <p:spPr bwMode="auto">
          <a:xfrm>
            <a:off x="6300788" y="4292600"/>
            <a:ext cx="2206625" cy="18383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animEffect transition="in" filter="fade">
                                      <p:cBhvr>
                                        <p:cTn id="9" dur="500"/>
                                        <p:tgtEl>
                                          <p:spTgt spid="819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819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8195">
                                            <p:txEl>
                                              <p:pRg st="0" end="0"/>
                                            </p:txEl>
                                          </p:spTgt>
                                        </p:tgtEl>
                                        <p:attrNameLst>
                                          <p:attrName>style.visibility</p:attrName>
                                        </p:attrNameLst>
                                      </p:cBhvr>
                                      <p:to>
                                        <p:strVal val="visible"/>
                                      </p:to>
                                    </p:set>
                                    <p:anim calcmode="lin" valueType="num">
                                      <p:cBhvr>
                                        <p:cTn id="20" dur="10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8195">
                                            <p:txEl>
                                              <p:pRg st="0" end="0"/>
                                            </p:txEl>
                                          </p:spTgt>
                                        </p:tgtEl>
                                        <p:attrNameLst>
                                          <p:attrName>ppt_h</p:attrName>
                                        </p:attrNameLst>
                                      </p:cBhvr>
                                      <p:tavLst>
                                        <p:tav tm="0">
                                          <p:val>
                                            <p:fltVal val="0"/>
                                          </p:val>
                                        </p:tav>
                                        <p:tav tm="100000">
                                          <p:val>
                                            <p:strVal val="#ppt_h"/>
                                          </p:val>
                                        </p:tav>
                                      </p:tavLst>
                                    </p:anim>
                                    <p:animEffect transition="in" filter="fade">
                                      <p:cBhvr>
                                        <p:cTn id="22" dur="1000"/>
                                        <p:tgtEl>
                                          <p:spTgt spid="8195">
                                            <p:txEl>
                                              <p:pRg st="0" end="0"/>
                                            </p:txEl>
                                          </p:spTgt>
                                        </p:tgtEl>
                                      </p:cBhvr>
                                    </p:animEffect>
                                  </p:childTnLst>
                                </p:cTn>
                              </p:par>
                            </p:childTnLst>
                          </p:cTn>
                        </p:par>
                        <p:par>
                          <p:cTn id="23" fill="hold">
                            <p:stCondLst>
                              <p:cond delay="1000"/>
                            </p:stCondLst>
                            <p:childTnLst>
                              <p:par>
                                <p:cTn id="24" presetID="53" presetClass="entr" presetSubtype="0" fill="hold" grpId="0" nodeType="afterEffect">
                                  <p:stCondLst>
                                    <p:cond delay="0"/>
                                  </p:stCondLst>
                                  <p:childTnLst>
                                    <p:set>
                                      <p:cBhvr>
                                        <p:cTn id="25" dur="1" fill="hold">
                                          <p:stCondLst>
                                            <p:cond delay="0"/>
                                          </p:stCondLst>
                                        </p:cTn>
                                        <p:tgtEl>
                                          <p:spTgt spid="8195">
                                            <p:txEl>
                                              <p:pRg st="2" end="2"/>
                                            </p:txEl>
                                          </p:spTgt>
                                        </p:tgtEl>
                                        <p:attrNameLst>
                                          <p:attrName>style.visibility</p:attrName>
                                        </p:attrNameLst>
                                      </p:cBhvr>
                                      <p:to>
                                        <p:strVal val="visible"/>
                                      </p:to>
                                    </p:set>
                                    <p:anim calcmode="lin" valueType="num">
                                      <p:cBhvr>
                                        <p:cTn id="26" dur="1000" fill="hold"/>
                                        <p:tgtEl>
                                          <p:spTgt spid="8195">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8195">
                                            <p:txEl>
                                              <p:pRg st="2" end="2"/>
                                            </p:txEl>
                                          </p:spTgt>
                                        </p:tgtEl>
                                        <p:attrNameLst>
                                          <p:attrName>ppt_h</p:attrName>
                                        </p:attrNameLst>
                                      </p:cBhvr>
                                      <p:tavLst>
                                        <p:tav tm="0">
                                          <p:val>
                                            <p:fltVal val="0"/>
                                          </p:val>
                                        </p:tav>
                                        <p:tav tm="100000">
                                          <p:val>
                                            <p:strVal val="#ppt_h"/>
                                          </p:val>
                                        </p:tav>
                                      </p:tavLst>
                                    </p:anim>
                                    <p:animEffect transition="in" filter="fade">
                                      <p:cBhvr>
                                        <p:cTn id="28" dur="1000"/>
                                        <p:tgtEl>
                                          <p:spTgt spid="8195">
                                            <p:txEl>
                                              <p:pRg st="2" end="2"/>
                                            </p:txEl>
                                          </p:spTgt>
                                        </p:tgtEl>
                                      </p:cBhvr>
                                    </p:animEffect>
                                  </p:childTnLst>
                                </p:cTn>
                              </p:par>
                            </p:childTnLst>
                          </p:cTn>
                        </p:par>
                        <p:par>
                          <p:cTn id="29" fill="hold">
                            <p:stCondLst>
                              <p:cond delay="2000"/>
                            </p:stCondLst>
                            <p:childTnLst>
                              <p:par>
                                <p:cTn id="30" presetID="53" presetClass="entr" presetSubtype="0" fill="hold" grpId="0" nodeType="afterEffect">
                                  <p:stCondLst>
                                    <p:cond delay="0"/>
                                  </p:stCondLst>
                                  <p:childTnLst>
                                    <p:set>
                                      <p:cBhvr>
                                        <p:cTn id="31" dur="1" fill="hold">
                                          <p:stCondLst>
                                            <p:cond delay="0"/>
                                          </p:stCondLst>
                                        </p:cTn>
                                        <p:tgtEl>
                                          <p:spTgt spid="8195">
                                            <p:txEl>
                                              <p:pRg st="4" end="4"/>
                                            </p:txEl>
                                          </p:spTgt>
                                        </p:tgtEl>
                                        <p:attrNameLst>
                                          <p:attrName>style.visibility</p:attrName>
                                        </p:attrNameLst>
                                      </p:cBhvr>
                                      <p:to>
                                        <p:strVal val="visible"/>
                                      </p:to>
                                    </p:set>
                                    <p:anim calcmode="lin" valueType="num">
                                      <p:cBhvr>
                                        <p:cTn id="32" dur="1000" fill="hold"/>
                                        <p:tgtEl>
                                          <p:spTgt spid="8195">
                                            <p:txEl>
                                              <p:pRg st="4" end="4"/>
                                            </p:txEl>
                                          </p:spTgt>
                                        </p:tgtEl>
                                        <p:attrNameLst>
                                          <p:attrName>ppt_w</p:attrName>
                                        </p:attrNameLst>
                                      </p:cBhvr>
                                      <p:tavLst>
                                        <p:tav tm="0">
                                          <p:val>
                                            <p:fltVal val="0"/>
                                          </p:val>
                                        </p:tav>
                                        <p:tav tm="100000">
                                          <p:val>
                                            <p:strVal val="#ppt_w"/>
                                          </p:val>
                                        </p:tav>
                                      </p:tavLst>
                                    </p:anim>
                                    <p:anim calcmode="lin" valueType="num">
                                      <p:cBhvr>
                                        <p:cTn id="33" dur="1000" fill="hold"/>
                                        <p:tgtEl>
                                          <p:spTgt spid="8195">
                                            <p:txEl>
                                              <p:pRg st="4" end="4"/>
                                            </p:txEl>
                                          </p:spTgt>
                                        </p:tgtEl>
                                        <p:attrNameLst>
                                          <p:attrName>ppt_h</p:attrName>
                                        </p:attrNameLst>
                                      </p:cBhvr>
                                      <p:tavLst>
                                        <p:tav tm="0">
                                          <p:val>
                                            <p:fltVal val="0"/>
                                          </p:val>
                                        </p:tav>
                                        <p:tav tm="100000">
                                          <p:val>
                                            <p:strVal val="#ppt_h"/>
                                          </p:val>
                                        </p:tav>
                                      </p:tavLst>
                                    </p:anim>
                                    <p:animEffect transition="in" filter="fade">
                                      <p:cBhvr>
                                        <p:cTn id="34" dur="10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Why should we eat?</a:t>
            </a:r>
            <a:endParaRPr lang="ru-RU"/>
          </a:p>
        </p:txBody>
      </p:sp>
      <p:sp>
        <p:nvSpPr>
          <p:cNvPr id="9220" name="Oval 4"/>
          <p:cNvSpPr>
            <a:spLocks noChangeArrowheads="1"/>
          </p:cNvSpPr>
          <p:nvPr/>
        </p:nvSpPr>
        <p:spPr bwMode="auto">
          <a:xfrm>
            <a:off x="179388" y="3213100"/>
            <a:ext cx="1728787" cy="576263"/>
          </a:xfrm>
          <a:prstGeom prst="ellipse">
            <a:avLst/>
          </a:prstGeom>
          <a:solidFill>
            <a:srgbClr val="FCE0F9"/>
          </a:solidFill>
          <a:ln w="9525">
            <a:solidFill>
              <a:schemeClr val="tx1"/>
            </a:solidFill>
            <a:round/>
            <a:headEnd/>
            <a:tailEnd/>
          </a:ln>
          <a:effectLst/>
        </p:spPr>
        <p:txBody>
          <a:bodyPr wrap="none" anchor="ctr"/>
          <a:lstStyle/>
          <a:p>
            <a:pPr algn="ctr"/>
            <a:r>
              <a:rPr lang="en-US"/>
              <a:t>To be strong</a:t>
            </a:r>
            <a:endParaRPr lang="ru-RU"/>
          </a:p>
        </p:txBody>
      </p:sp>
      <p:sp>
        <p:nvSpPr>
          <p:cNvPr id="9221" name="Oval 5"/>
          <p:cNvSpPr>
            <a:spLocks noChangeArrowheads="1"/>
          </p:cNvSpPr>
          <p:nvPr/>
        </p:nvSpPr>
        <p:spPr bwMode="auto">
          <a:xfrm>
            <a:off x="1979613" y="1916113"/>
            <a:ext cx="1728787" cy="647700"/>
          </a:xfrm>
          <a:prstGeom prst="ellipse">
            <a:avLst/>
          </a:prstGeom>
          <a:solidFill>
            <a:srgbClr val="C5F599"/>
          </a:solidFill>
          <a:ln w="9525">
            <a:solidFill>
              <a:schemeClr val="tx1"/>
            </a:solidFill>
            <a:round/>
            <a:headEnd/>
            <a:tailEnd/>
          </a:ln>
          <a:effectLst/>
        </p:spPr>
        <p:txBody>
          <a:bodyPr wrap="none" anchor="ctr"/>
          <a:lstStyle/>
          <a:p>
            <a:pPr algn="ctr"/>
            <a:r>
              <a:rPr lang="en-US"/>
              <a:t>To get energy</a:t>
            </a:r>
            <a:endParaRPr lang="ru-RU"/>
          </a:p>
        </p:txBody>
      </p:sp>
      <p:sp>
        <p:nvSpPr>
          <p:cNvPr id="9222" name="Oval 6"/>
          <p:cNvSpPr>
            <a:spLocks noChangeArrowheads="1"/>
          </p:cNvSpPr>
          <p:nvPr/>
        </p:nvSpPr>
        <p:spPr bwMode="auto">
          <a:xfrm>
            <a:off x="5292725" y="1989138"/>
            <a:ext cx="1657350" cy="576262"/>
          </a:xfrm>
          <a:prstGeom prst="ellipse">
            <a:avLst/>
          </a:prstGeom>
          <a:solidFill>
            <a:srgbClr val="BCF7FA"/>
          </a:solidFill>
          <a:ln w="9525">
            <a:solidFill>
              <a:schemeClr val="tx1"/>
            </a:solidFill>
            <a:round/>
            <a:headEnd/>
            <a:tailEnd/>
          </a:ln>
          <a:effectLst/>
        </p:spPr>
        <p:txBody>
          <a:bodyPr wrap="none" anchor="ctr"/>
          <a:lstStyle/>
          <a:p>
            <a:pPr algn="ctr"/>
            <a:r>
              <a:rPr lang="en-US"/>
              <a:t>To stay alive</a:t>
            </a:r>
            <a:endParaRPr lang="ru-RU"/>
          </a:p>
        </p:txBody>
      </p:sp>
      <p:sp>
        <p:nvSpPr>
          <p:cNvPr id="9224" name="Oval 8"/>
          <p:cNvSpPr>
            <a:spLocks noChangeArrowheads="1"/>
          </p:cNvSpPr>
          <p:nvPr/>
        </p:nvSpPr>
        <p:spPr bwMode="auto">
          <a:xfrm>
            <a:off x="7019925" y="3213100"/>
            <a:ext cx="1728788" cy="649288"/>
          </a:xfrm>
          <a:prstGeom prst="ellipse">
            <a:avLst/>
          </a:prstGeom>
          <a:solidFill>
            <a:srgbClr val="F4CB78"/>
          </a:solidFill>
          <a:ln w="9525">
            <a:solidFill>
              <a:schemeClr val="tx1"/>
            </a:solidFill>
            <a:round/>
            <a:headEnd/>
            <a:tailEnd/>
          </a:ln>
          <a:effectLst/>
        </p:spPr>
        <p:txBody>
          <a:bodyPr wrap="none" anchor="ctr"/>
          <a:lstStyle/>
          <a:p>
            <a:pPr algn="ctr"/>
            <a:r>
              <a:rPr lang="en-US"/>
              <a:t>To be healthy</a:t>
            </a:r>
            <a:endParaRPr lang="ru-RU"/>
          </a:p>
        </p:txBody>
      </p:sp>
      <p:pic>
        <p:nvPicPr>
          <p:cNvPr id="9230" name="Picture 14" descr="2afff9ddc1b8"/>
          <p:cNvPicPr>
            <a:picLocks noChangeAspect="1" noChangeArrowheads="1" noCrop="1"/>
          </p:cNvPicPr>
          <p:nvPr/>
        </p:nvPicPr>
        <p:blipFill>
          <a:blip r:embed="rId2"/>
          <a:srcRect/>
          <a:stretch>
            <a:fillRect/>
          </a:stretch>
        </p:blipFill>
        <p:spPr bwMode="auto">
          <a:xfrm>
            <a:off x="3492500" y="4581525"/>
            <a:ext cx="2009775" cy="2016125"/>
          </a:xfrm>
          <a:prstGeom prst="rect">
            <a:avLst/>
          </a:prstGeom>
          <a:noFill/>
        </p:spPr>
      </p:pic>
      <p:sp>
        <p:nvSpPr>
          <p:cNvPr id="9231" name="WordArt 15"/>
          <p:cNvSpPr>
            <a:spLocks noChangeArrowheads="1" noChangeShapeType="1" noTextEdit="1"/>
          </p:cNvSpPr>
          <p:nvPr/>
        </p:nvSpPr>
        <p:spPr bwMode="auto">
          <a:xfrm>
            <a:off x="3276600" y="4076700"/>
            <a:ext cx="2159000" cy="533400"/>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ial"/>
                <a:cs typeface="Arial"/>
              </a:rPr>
              <a:t>To live</a:t>
            </a:r>
            <a:endParaRPr lang="ru-RU" sz="3600" b="1"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ial"/>
              <a:cs typeface="Arial"/>
            </a:endParaRPr>
          </a:p>
        </p:txBody>
      </p:sp>
      <p:sp>
        <p:nvSpPr>
          <p:cNvPr id="9233" name="Line 17"/>
          <p:cNvSpPr>
            <a:spLocks noChangeShapeType="1"/>
          </p:cNvSpPr>
          <p:nvPr/>
        </p:nvSpPr>
        <p:spPr bwMode="auto">
          <a:xfrm>
            <a:off x="1619250" y="3716338"/>
            <a:ext cx="1512888" cy="720725"/>
          </a:xfrm>
          <a:prstGeom prst="line">
            <a:avLst/>
          </a:prstGeom>
          <a:noFill/>
          <a:ln w="9525">
            <a:solidFill>
              <a:srgbClr val="FF33CC"/>
            </a:solidFill>
            <a:round/>
            <a:headEnd/>
            <a:tailEnd type="triangle" w="med" len="med"/>
          </a:ln>
          <a:effectLst/>
        </p:spPr>
        <p:txBody>
          <a:bodyPr/>
          <a:lstStyle/>
          <a:p>
            <a:endParaRPr lang="ru-RU"/>
          </a:p>
        </p:txBody>
      </p:sp>
      <p:sp>
        <p:nvSpPr>
          <p:cNvPr id="9234" name="Line 18"/>
          <p:cNvSpPr>
            <a:spLocks noChangeShapeType="1"/>
          </p:cNvSpPr>
          <p:nvPr/>
        </p:nvSpPr>
        <p:spPr bwMode="auto">
          <a:xfrm>
            <a:off x="2987675" y="2565400"/>
            <a:ext cx="647700" cy="1295400"/>
          </a:xfrm>
          <a:prstGeom prst="line">
            <a:avLst/>
          </a:prstGeom>
          <a:noFill/>
          <a:ln w="9525">
            <a:solidFill>
              <a:srgbClr val="66FF33"/>
            </a:solidFill>
            <a:round/>
            <a:headEnd/>
            <a:tailEnd type="triangle" w="med" len="med"/>
          </a:ln>
          <a:effectLst/>
        </p:spPr>
        <p:txBody>
          <a:bodyPr/>
          <a:lstStyle/>
          <a:p>
            <a:endParaRPr lang="ru-RU"/>
          </a:p>
        </p:txBody>
      </p:sp>
      <p:sp>
        <p:nvSpPr>
          <p:cNvPr id="9235" name="Line 19"/>
          <p:cNvSpPr>
            <a:spLocks noChangeShapeType="1"/>
          </p:cNvSpPr>
          <p:nvPr/>
        </p:nvSpPr>
        <p:spPr bwMode="auto">
          <a:xfrm flipH="1">
            <a:off x="5364163" y="2565400"/>
            <a:ext cx="647700" cy="1223963"/>
          </a:xfrm>
          <a:prstGeom prst="line">
            <a:avLst/>
          </a:prstGeom>
          <a:noFill/>
          <a:ln w="9525">
            <a:solidFill>
              <a:srgbClr val="66FFFF"/>
            </a:solidFill>
            <a:round/>
            <a:headEnd/>
            <a:tailEnd type="triangle" w="med" len="med"/>
          </a:ln>
          <a:effectLst/>
        </p:spPr>
        <p:txBody>
          <a:bodyPr/>
          <a:lstStyle/>
          <a:p>
            <a:endParaRPr lang="ru-RU"/>
          </a:p>
        </p:txBody>
      </p:sp>
      <p:sp>
        <p:nvSpPr>
          <p:cNvPr id="9236" name="Line 20"/>
          <p:cNvSpPr>
            <a:spLocks noChangeShapeType="1"/>
          </p:cNvSpPr>
          <p:nvPr/>
        </p:nvSpPr>
        <p:spPr bwMode="auto">
          <a:xfrm flipH="1">
            <a:off x="5795963" y="3860800"/>
            <a:ext cx="1871662" cy="576263"/>
          </a:xfrm>
          <a:prstGeom prst="line">
            <a:avLst/>
          </a:prstGeom>
          <a:noFill/>
          <a:ln w="9525">
            <a:solidFill>
              <a:srgbClr val="FF9900"/>
            </a:solidFill>
            <a:round/>
            <a:headEnd/>
            <a:tailEnd type="triangle" w="med" len="med"/>
          </a:ln>
          <a:effec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fltVal val="0"/>
                                          </p:val>
                                        </p:tav>
                                        <p:tav tm="100000">
                                          <p:val>
                                            <p:strVal val="#ppt_h"/>
                                          </p:val>
                                        </p:tav>
                                      </p:tavLst>
                                    </p:anim>
                                    <p:animEffect transition="in" filter="fade">
                                      <p:cBhvr>
                                        <p:cTn id="9" dur="500"/>
                                        <p:tgtEl>
                                          <p:spTgt spid="9218"/>
                                        </p:tgtEl>
                                      </p:cBhvr>
                                    </p:animEffect>
                                  </p:childTnLst>
                                </p:cTn>
                              </p:par>
                            </p:childTnLst>
                          </p:cTn>
                        </p:par>
                      </p:childTnLst>
                    </p:cTn>
                  </p:par>
                  <p:par>
                    <p:cTn id="10" fill="hold">
                      <p:stCondLst>
                        <p:cond delay="indefinite"/>
                      </p:stCondLst>
                      <p:childTnLst>
                        <p:par>
                          <p:cTn id="11" fill="hold">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100"/>
                                        <p:tgtEl>
                                          <p:spTgt spid="9220"/>
                                        </p:tgtEl>
                                      </p:cBhvr>
                                    </p:animEffect>
                                    <p:anim calcmode="lin" valueType="num">
                                      <p:cBhvr>
                                        <p:cTn id="15" dur="400" fill="hold"/>
                                        <p:tgtEl>
                                          <p:spTgt spid="9220"/>
                                        </p:tgtEl>
                                        <p:attrNameLst>
                                          <p:attrName>ppt_x</p:attrName>
                                        </p:attrNameLst>
                                      </p:cBhvr>
                                      <p:tavLst>
                                        <p:tav tm="0">
                                          <p:val>
                                            <p:strVal val="#ppt_x"/>
                                          </p:val>
                                        </p:tav>
                                        <p:tav tm="100000">
                                          <p:val>
                                            <p:strVal val="#ppt_x"/>
                                          </p:val>
                                        </p:tav>
                                      </p:tavLst>
                                    </p:anim>
                                    <p:anim calcmode="lin" valueType="num">
                                      <p:cBhvr>
                                        <p:cTn id="16" dur="400" fill="hold"/>
                                        <p:tgtEl>
                                          <p:spTgt spid="9220"/>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922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922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1000"/>
                            </p:stCondLst>
                            <p:childTnLst>
                              <p:par>
                                <p:cTn id="20" presetID="43" presetClass="entr" presetSubtype="0" fill="hold" grpId="0" nodeType="afterEffect">
                                  <p:stCondLst>
                                    <p:cond delay="0"/>
                                  </p:stCondLst>
                                  <p:childTnLst>
                                    <p:set>
                                      <p:cBhvr>
                                        <p:cTn id="21" dur="1" fill="hold">
                                          <p:stCondLst>
                                            <p:cond delay="0"/>
                                          </p:stCondLst>
                                        </p:cTn>
                                        <p:tgtEl>
                                          <p:spTgt spid="9221"/>
                                        </p:tgtEl>
                                        <p:attrNameLst>
                                          <p:attrName>style.visibility</p:attrName>
                                        </p:attrNameLst>
                                      </p:cBhvr>
                                      <p:to>
                                        <p:strVal val="visible"/>
                                      </p:to>
                                    </p:set>
                                    <p:animEffect transition="in" filter="fade">
                                      <p:cBhvr>
                                        <p:cTn id="22" dur="100"/>
                                        <p:tgtEl>
                                          <p:spTgt spid="9221"/>
                                        </p:tgtEl>
                                      </p:cBhvr>
                                    </p:animEffect>
                                    <p:anim calcmode="lin" valueType="num">
                                      <p:cBhvr>
                                        <p:cTn id="23" dur="400" fill="hold"/>
                                        <p:tgtEl>
                                          <p:spTgt spid="9221"/>
                                        </p:tgtEl>
                                        <p:attrNameLst>
                                          <p:attrName>ppt_x</p:attrName>
                                        </p:attrNameLst>
                                      </p:cBhvr>
                                      <p:tavLst>
                                        <p:tav tm="0">
                                          <p:val>
                                            <p:strVal val="#ppt_x"/>
                                          </p:val>
                                        </p:tav>
                                        <p:tav tm="100000">
                                          <p:val>
                                            <p:strVal val="#ppt_x"/>
                                          </p:val>
                                        </p:tav>
                                      </p:tavLst>
                                    </p:anim>
                                    <p:anim calcmode="lin" valueType="num">
                                      <p:cBhvr>
                                        <p:cTn id="24" dur="400" fill="hold"/>
                                        <p:tgtEl>
                                          <p:spTgt spid="9221"/>
                                        </p:tgtEl>
                                        <p:attrNameLst>
                                          <p:attrName>ppt_y</p:attrName>
                                        </p:attrNameLst>
                                      </p:cBhvr>
                                      <p:tavLst>
                                        <p:tav tm="0">
                                          <p:val>
                                            <p:strVal val="#ppt_y+0.31"/>
                                          </p:val>
                                        </p:tav>
                                        <p:tav tm="100000">
                                          <p:val>
                                            <p:strVal val="#ppt_y+0.31"/>
                                          </p:val>
                                        </p:tav>
                                      </p:tavLst>
                                    </p:anim>
                                    <p:anim calcmode="lin" valueType="num">
                                      <p:cBhvr>
                                        <p:cTn id="25" dur="600" decel="50000" fill="hold">
                                          <p:stCondLst>
                                            <p:cond delay="400"/>
                                          </p:stCondLst>
                                        </p:cTn>
                                        <p:tgtEl>
                                          <p:spTgt spid="92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 dur="600" decel="50000" fill="hold">
                                          <p:stCondLst>
                                            <p:cond delay="400"/>
                                          </p:stCondLst>
                                        </p:cTn>
                                        <p:tgtEl>
                                          <p:spTgt spid="92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7" fill="hold">
                            <p:stCondLst>
                              <p:cond delay="2000"/>
                            </p:stCondLst>
                            <p:childTnLst>
                              <p:par>
                                <p:cTn id="28" presetID="43" presetClass="entr" presetSubtype="0" fill="hold" grpId="0" nodeType="afterEffect">
                                  <p:stCondLst>
                                    <p:cond delay="0"/>
                                  </p:stCondLst>
                                  <p:childTnLst>
                                    <p:set>
                                      <p:cBhvr>
                                        <p:cTn id="29" dur="1" fill="hold">
                                          <p:stCondLst>
                                            <p:cond delay="0"/>
                                          </p:stCondLst>
                                        </p:cTn>
                                        <p:tgtEl>
                                          <p:spTgt spid="9222"/>
                                        </p:tgtEl>
                                        <p:attrNameLst>
                                          <p:attrName>style.visibility</p:attrName>
                                        </p:attrNameLst>
                                      </p:cBhvr>
                                      <p:to>
                                        <p:strVal val="visible"/>
                                      </p:to>
                                    </p:set>
                                    <p:animEffect transition="in" filter="fade">
                                      <p:cBhvr>
                                        <p:cTn id="30" dur="100"/>
                                        <p:tgtEl>
                                          <p:spTgt spid="9222"/>
                                        </p:tgtEl>
                                      </p:cBhvr>
                                    </p:animEffect>
                                    <p:anim calcmode="lin" valueType="num">
                                      <p:cBhvr>
                                        <p:cTn id="31" dur="400" fill="hold"/>
                                        <p:tgtEl>
                                          <p:spTgt spid="9222"/>
                                        </p:tgtEl>
                                        <p:attrNameLst>
                                          <p:attrName>ppt_x</p:attrName>
                                        </p:attrNameLst>
                                      </p:cBhvr>
                                      <p:tavLst>
                                        <p:tav tm="0">
                                          <p:val>
                                            <p:strVal val="#ppt_x"/>
                                          </p:val>
                                        </p:tav>
                                        <p:tav tm="100000">
                                          <p:val>
                                            <p:strVal val="#ppt_x"/>
                                          </p:val>
                                        </p:tav>
                                      </p:tavLst>
                                    </p:anim>
                                    <p:anim calcmode="lin" valueType="num">
                                      <p:cBhvr>
                                        <p:cTn id="32" dur="400" fill="hold"/>
                                        <p:tgtEl>
                                          <p:spTgt spid="9222"/>
                                        </p:tgtEl>
                                        <p:attrNameLst>
                                          <p:attrName>ppt_y</p:attrName>
                                        </p:attrNameLst>
                                      </p:cBhvr>
                                      <p:tavLst>
                                        <p:tav tm="0">
                                          <p:val>
                                            <p:strVal val="#ppt_y+0.31"/>
                                          </p:val>
                                        </p:tav>
                                        <p:tav tm="100000">
                                          <p:val>
                                            <p:strVal val="#ppt_y+0.31"/>
                                          </p:val>
                                        </p:tav>
                                      </p:tavLst>
                                    </p:anim>
                                    <p:anim calcmode="lin" valueType="num">
                                      <p:cBhvr>
                                        <p:cTn id="33" dur="600" decel="50000" fill="hold">
                                          <p:stCondLst>
                                            <p:cond delay="400"/>
                                          </p:stCondLst>
                                        </p:cTn>
                                        <p:tgtEl>
                                          <p:spTgt spid="922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4" dur="600" decel="50000" fill="hold">
                                          <p:stCondLst>
                                            <p:cond delay="400"/>
                                          </p:stCondLst>
                                        </p:cTn>
                                        <p:tgtEl>
                                          <p:spTgt spid="922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35" fill="hold">
                            <p:stCondLst>
                              <p:cond delay="3000"/>
                            </p:stCondLst>
                            <p:childTnLst>
                              <p:par>
                                <p:cTn id="36" presetID="43" presetClass="entr" presetSubtype="0" fill="hold" grpId="0" nodeType="afterEffect">
                                  <p:stCondLst>
                                    <p:cond delay="0"/>
                                  </p:stCondLst>
                                  <p:childTnLst>
                                    <p:set>
                                      <p:cBhvr>
                                        <p:cTn id="37" dur="1" fill="hold">
                                          <p:stCondLst>
                                            <p:cond delay="0"/>
                                          </p:stCondLst>
                                        </p:cTn>
                                        <p:tgtEl>
                                          <p:spTgt spid="9224"/>
                                        </p:tgtEl>
                                        <p:attrNameLst>
                                          <p:attrName>style.visibility</p:attrName>
                                        </p:attrNameLst>
                                      </p:cBhvr>
                                      <p:to>
                                        <p:strVal val="visible"/>
                                      </p:to>
                                    </p:set>
                                    <p:animEffect transition="in" filter="fade">
                                      <p:cBhvr>
                                        <p:cTn id="38" dur="100"/>
                                        <p:tgtEl>
                                          <p:spTgt spid="9224"/>
                                        </p:tgtEl>
                                      </p:cBhvr>
                                    </p:animEffect>
                                    <p:anim calcmode="lin" valueType="num">
                                      <p:cBhvr>
                                        <p:cTn id="39" dur="400" fill="hold"/>
                                        <p:tgtEl>
                                          <p:spTgt spid="9224"/>
                                        </p:tgtEl>
                                        <p:attrNameLst>
                                          <p:attrName>ppt_x</p:attrName>
                                        </p:attrNameLst>
                                      </p:cBhvr>
                                      <p:tavLst>
                                        <p:tav tm="0">
                                          <p:val>
                                            <p:strVal val="#ppt_x"/>
                                          </p:val>
                                        </p:tav>
                                        <p:tav tm="100000">
                                          <p:val>
                                            <p:strVal val="#ppt_x"/>
                                          </p:val>
                                        </p:tav>
                                      </p:tavLst>
                                    </p:anim>
                                    <p:anim calcmode="lin" valueType="num">
                                      <p:cBhvr>
                                        <p:cTn id="40" dur="400" fill="hold"/>
                                        <p:tgtEl>
                                          <p:spTgt spid="9224"/>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922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922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233"/>
                                        </p:tgtEl>
                                        <p:attrNameLst>
                                          <p:attrName>style.visibility</p:attrName>
                                        </p:attrNameLst>
                                      </p:cBhvr>
                                      <p:to>
                                        <p:strVal val="visible"/>
                                      </p:to>
                                    </p:set>
                                    <p:animEffect transition="in" filter="fade">
                                      <p:cBhvr>
                                        <p:cTn id="46" dur="500"/>
                                        <p:tgtEl>
                                          <p:spTgt spid="923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9234"/>
                                        </p:tgtEl>
                                        <p:attrNameLst>
                                          <p:attrName>style.visibility</p:attrName>
                                        </p:attrNameLst>
                                      </p:cBhvr>
                                      <p:to>
                                        <p:strVal val="visible"/>
                                      </p:to>
                                    </p:set>
                                    <p:animEffect transition="in" filter="fade">
                                      <p:cBhvr>
                                        <p:cTn id="50" dur="500"/>
                                        <p:tgtEl>
                                          <p:spTgt spid="9234"/>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9235"/>
                                        </p:tgtEl>
                                        <p:attrNameLst>
                                          <p:attrName>style.visibility</p:attrName>
                                        </p:attrNameLst>
                                      </p:cBhvr>
                                      <p:to>
                                        <p:strVal val="visible"/>
                                      </p:to>
                                    </p:set>
                                    <p:animEffect transition="in" filter="fade">
                                      <p:cBhvr>
                                        <p:cTn id="54" dur="500"/>
                                        <p:tgtEl>
                                          <p:spTgt spid="9235"/>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9236"/>
                                        </p:tgtEl>
                                        <p:attrNameLst>
                                          <p:attrName>style.visibility</p:attrName>
                                        </p:attrNameLst>
                                      </p:cBhvr>
                                      <p:to>
                                        <p:strVal val="visible"/>
                                      </p:to>
                                    </p:set>
                                    <p:animEffect transition="in" filter="fade">
                                      <p:cBhvr>
                                        <p:cTn id="58" dur="500"/>
                                        <p:tgtEl>
                                          <p:spTgt spid="9236"/>
                                        </p:tgtEl>
                                      </p:cBhvr>
                                    </p:animEffect>
                                  </p:childTnLst>
                                </p:cTn>
                              </p:par>
                            </p:childTnLst>
                          </p:cTn>
                        </p:par>
                        <p:par>
                          <p:cTn id="59" fill="hold">
                            <p:stCondLst>
                              <p:cond delay="6000"/>
                            </p:stCondLst>
                            <p:childTnLst>
                              <p:par>
                                <p:cTn id="60" presetID="23" presetClass="entr" presetSubtype="16" fill="hold" grpId="0" nodeType="afterEffect">
                                  <p:stCondLst>
                                    <p:cond delay="0"/>
                                  </p:stCondLst>
                                  <p:childTnLst>
                                    <p:set>
                                      <p:cBhvr>
                                        <p:cTn id="61" dur="1" fill="hold">
                                          <p:stCondLst>
                                            <p:cond delay="0"/>
                                          </p:stCondLst>
                                        </p:cTn>
                                        <p:tgtEl>
                                          <p:spTgt spid="9231"/>
                                        </p:tgtEl>
                                        <p:attrNameLst>
                                          <p:attrName>style.visibility</p:attrName>
                                        </p:attrNameLst>
                                      </p:cBhvr>
                                      <p:to>
                                        <p:strVal val="visible"/>
                                      </p:to>
                                    </p:set>
                                    <p:anim calcmode="lin" valueType="num">
                                      <p:cBhvr>
                                        <p:cTn id="62" dur="1000" fill="hold"/>
                                        <p:tgtEl>
                                          <p:spTgt spid="9231"/>
                                        </p:tgtEl>
                                        <p:attrNameLst>
                                          <p:attrName>ppt_w</p:attrName>
                                        </p:attrNameLst>
                                      </p:cBhvr>
                                      <p:tavLst>
                                        <p:tav tm="0">
                                          <p:val>
                                            <p:fltVal val="0"/>
                                          </p:val>
                                        </p:tav>
                                        <p:tav tm="100000">
                                          <p:val>
                                            <p:strVal val="#ppt_w"/>
                                          </p:val>
                                        </p:tav>
                                      </p:tavLst>
                                    </p:anim>
                                    <p:anim calcmode="lin" valueType="num">
                                      <p:cBhvr>
                                        <p:cTn id="63" dur="1000" fill="hold"/>
                                        <p:tgtEl>
                                          <p:spTgt spid="9231"/>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0"/>
                                  </p:stCondLst>
                                  <p:childTnLst>
                                    <p:set>
                                      <p:cBhvr>
                                        <p:cTn id="65" dur="1" fill="hold">
                                          <p:stCondLst>
                                            <p:cond delay="0"/>
                                          </p:stCondLst>
                                        </p:cTn>
                                        <p:tgtEl>
                                          <p:spTgt spid="9230"/>
                                        </p:tgtEl>
                                        <p:attrNameLst>
                                          <p:attrName>style.visibility</p:attrName>
                                        </p:attrNameLst>
                                      </p:cBhvr>
                                      <p:to>
                                        <p:strVal val="visible"/>
                                      </p:to>
                                    </p:set>
                                    <p:anim calcmode="lin" valueType="num">
                                      <p:cBhvr>
                                        <p:cTn id="66" dur="500" fill="hold"/>
                                        <p:tgtEl>
                                          <p:spTgt spid="9230"/>
                                        </p:tgtEl>
                                        <p:attrNameLst>
                                          <p:attrName>ppt_w</p:attrName>
                                        </p:attrNameLst>
                                      </p:cBhvr>
                                      <p:tavLst>
                                        <p:tav tm="0">
                                          <p:val>
                                            <p:fltVal val="0"/>
                                          </p:val>
                                        </p:tav>
                                        <p:tav tm="100000">
                                          <p:val>
                                            <p:strVal val="#ppt_w"/>
                                          </p:val>
                                        </p:tav>
                                      </p:tavLst>
                                    </p:anim>
                                    <p:anim calcmode="lin" valueType="num">
                                      <p:cBhvr>
                                        <p:cTn id="67" dur="500" fill="hold"/>
                                        <p:tgtEl>
                                          <p:spTgt spid="92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animBg="1"/>
      <p:bldP spid="9221" grpId="0" animBg="1"/>
      <p:bldP spid="9222" grpId="0" animBg="1"/>
      <p:bldP spid="9224" grpId="0" animBg="1"/>
      <p:bldP spid="9231" grpId="0" animBg="1"/>
      <p:bldP spid="9233" grpId="0" animBg="1"/>
      <p:bldP spid="9234" grpId="0" animBg="1"/>
      <p:bldP spid="9235" grpId="0" animBg="1"/>
      <p:bldP spid="92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4" name="Group 34"/>
          <p:cNvGraphicFramePr>
            <a:graphicFrameLocks noGrp="1"/>
          </p:cNvGraphicFramePr>
          <p:nvPr/>
        </p:nvGraphicFramePr>
        <p:xfrm>
          <a:off x="250825" y="333375"/>
          <a:ext cx="8642350" cy="5975351"/>
        </p:xfrm>
        <a:graphic>
          <a:graphicData uri="http://schemas.openxmlformats.org/drawingml/2006/table">
            <a:tbl>
              <a:tblPr/>
              <a:tblGrid>
                <a:gridCol w="1330325"/>
                <a:gridCol w="1395413"/>
                <a:gridCol w="1263650"/>
                <a:gridCol w="1462087"/>
                <a:gridCol w="1528763"/>
                <a:gridCol w="1662112"/>
              </a:tblGrid>
              <a:tr h="1160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Nutrients</a:t>
                      </a:r>
                      <a:endParaRPr kumimoji="0" lang="ru-RU"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Carbo-</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hydrates</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Fats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oils</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Protein</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Fibre</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Vitamins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minerals</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95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For what</a:t>
                      </a:r>
                      <a:endParaRPr kumimoji="0" lang="ru-RU"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energy</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energy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building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cells</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building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repairing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 body</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filling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stomach</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immune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system</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9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From what</a:t>
                      </a:r>
                      <a:endParaRPr kumimoji="0" lang="ru-RU"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grain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sugar</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meat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milk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fish</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milk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meat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nuts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fish</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grain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fruits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vegetables</a:t>
                      </a: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fruits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vegetables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meat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milk</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nuts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74"/>
                                        </p:tgtEl>
                                        <p:attrNameLst>
                                          <p:attrName>style.visibility</p:attrName>
                                        </p:attrNameLst>
                                      </p:cBhvr>
                                      <p:to>
                                        <p:strVal val="visible"/>
                                      </p:to>
                                    </p:set>
                                    <p:anim calcmode="lin" valueType="num">
                                      <p:cBhvr>
                                        <p:cTn id="7" dur="500" fill="hold"/>
                                        <p:tgtEl>
                                          <p:spTgt spid="10274"/>
                                        </p:tgtEl>
                                        <p:attrNameLst>
                                          <p:attrName>ppt_w</p:attrName>
                                        </p:attrNameLst>
                                      </p:cBhvr>
                                      <p:tavLst>
                                        <p:tav tm="0">
                                          <p:val>
                                            <p:fltVal val="0"/>
                                          </p:val>
                                        </p:tav>
                                        <p:tav tm="100000">
                                          <p:val>
                                            <p:strVal val="#ppt_w"/>
                                          </p:val>
                                        </p:tav>
                                      </p:tavLst>
                                    </p:anim>
                                    <p:anim calcmode="lin" valueType="num">
                                      <p:cBhvr>
                                        <p:cTn id="8" dur="500" fill="hold"/>
                                        <p:tgtEl>
                                          <p:spTgt spid="10274"/>
                                        </p:tgtEl>
                                        <p:attrNameLst>
                                          <p:attrName>ppt_h</p:attrName>
                                        </p:attrNameLst>
                                      </p:cBhvr>
                                      <p:tavLst>
                                        <p:tav tm="0">
                                          <p:val>
                                            <p:fltVal val="0"/>
                                          </p:val>
                                        </p:tav>
                                        <p:tav tm="100000">
                                          <p:val>
                                            <p:strVal val="#ppt_h"/>
                                          </p:val>
                                        </p:tav>
                                      </p:tavLst>
                                    </p:anim>
                                    <p:animEffect transition="in" filter="fade">
                                      <p:cBhvr>
                                        <p:cTn id="9" dur="500"/>
                                        <p:tgtEl>
                                          <p:spTgt spid="10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Оформление по умолчанию">
  <a:themeElements>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463</TotalTime>
  <Words>661</Words>
  <Application>Microsoft Office PowerPoint</Application>
  <PresentationFormat>Экран (4:3)</PresentationFormat>
  <Paragraphs>119</Paragraphs>
  <Slides>20</Slides>
  <Notes>0</Notes>
  <HiddenSlides>0</HiddenSlides>
  <MMClips>0</MMClips>
  <ScaleCrop>false</ScaleCrop>
  <HeadingPairs>
    <vt:vector size="6" baseType="variant">
      <vt:variant>
        <vt:lpstr>Использованные шрифты</vt:lpstr>
      </vt:variant>
      <vt:variant>
        <vt:i4>1</vt:i4>
      </vt:variant>
      <vt:variant>
        <vt:lpstr>Тема</vt:lpstr>
      </vt:variant>
      <vt:variant>
        <vt:i4>1</vt:i4>
      </vt:variant>
      <vt:variant>
        <vt:lpstr>Заголовки слайдов</vt:lpstr>
      </vt:variant>
      <vt:variant>
        <vt:i4>20</vt:i4>
      </vt:variant>
    </vt:vector>
  </HeadingPairs>
  <TitlesOfParts>
    <vt:vector size="22" baseType="lpstr">
      <vt:lpstr>Arial</vt:lpstr>
      <vt:lpstr>Оформление по умолчанию</vt:lpstr>
      <vt:lpstr>Слайд 1</vt:lpstr>
      <vt:lpstr>Слайд 2</vt:lpstr>
      <vt:lpstr>Aims:</vt:lpstr>
      <vt:lpstr>Proverbs:</vt:lpstr>
      <vt:lpstr>Proverbs:</vt:lpstr>
      <vt:lpstr>Healthy Living Guide </vt:lpstr>
      <vt:lpstr>Healthy Eating Guide</vt:lpstr>
      <vt:lpstr>Why should we eat?</vt:lpstr>
      <vt:lpstr>Слайд 9</vt:lpstr>
      <vt:lpstr>What should we eat?</vt:lpstr>
      <vt:lpstr>How should we eat?</vt:lpstr>
      <vt:lpstr>Traffic Light System </vt:lpstr>
      <vt:lpstr>Healthy Sleeping Guide</vt:lpstr>
      <vt:lpstr>How much sleep do we need?</vt:lpstr>
      <vt:lpstr>RULES OF GOOD SLEEPING</vt:lpstr>
      <vt:lpstr>Healthy Exercising Guide</vt:lpstr>
      <vt:lpstr>Move and Live!</vt:lpstr>
      <vt:lpstr>Слайд 18</vt:lpstr>
      <vt:lpstr>Слайд 19</vt:lpstr>
      <vt:lpstr>Thank you for your attention!</vt:lpstr>
    </vt:vector>
  </TitlesOfParts>
  <Company>Лещ</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Машенька</dc:creator>
  <cp:lastModifiedBy>Affiliates</cp:lastModifiedBy>
  <cp:revision>8</cp:revision>
  <dcterms:created xsi:type="dcterms:W3CDTF">2009-04-03T09:54:38Z</dcterms:created>
  <dcterms:modified xsi:type="dcterms:W3CDTF">2009-11-30T11:21:44Z</dcterms:modified>
</cp:coreProperties>
</file>