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10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F7D07-D369-4695-AA71-54B63209F128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7F58-0D0C-4369-80C7-089DC2247F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7F58-0D0C-4369-80C7-089DC2247F25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DDFB777-3F72-4804-BD97-0314E712A8E4}" type="datetimeFigureOut">
              <a:rPr lang="ru-RU" smtClean="0"/>
              <a:pPr/>
              <a:t>02.05.2009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3E4B227-6356-46CB-9443-215E9A428FF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42844" y="142852"/>
            <a:ext cx="8858312" cy="6572296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None/>
            </a:pPr>
            <a:r>
              <a:rPr lang="ru-RU" sz="2800" dirty="0" smtClean="0"/>
              <a:t>У прохожих на виду </a:t>
            </a:r>
          </a:p>
          <a:p>
            <a:pPr>
              <a:buNone/>
            </a:pPr>
            <a:r>
              <a:rPr lang="ru-RU" sz="2800" u="sng" dirty="0" smtClean="0"/>
              <a:t>висело  </a:t>
            </a:r>
            <a:r>
              <a:rPr lang="ru-RU" sz="2800" dirty="0" smtClean="0"/>
              <a:t>яблоко в саду.</a:t>
            </a:r>
          </a:p>
          <a:p>
            <a:pPr>
              <a:buNone/>
            </a:pPr>
            <a:r>
              <a:rPr lang="ru-RU" sz="2800" dirty="0" smtClean="0"/>
              <a:t>Ну, кому какое дело? </a:t>
            </a:r>
          </a:p>
          <a:p>
            <a:pPr>
              <a:buNone/>
            </a:pPr>
            <a:r>
              <a:rPr lang="ru-RU" sz="2800" dirty="0" smtClean="0"/>
              <a:t>Просто яблоко </a:t>
            </a:r>
            <a:r>
              <a:rPr lang="ru-RU" sz="2800" u="sng" dirty="0" smtClean="0"/>
              <a:t>висело.</a:t>
            </a:r>
          </a:p>
          <a:p>
            <a:pPr>
              <a:buNone/>
            </a:pPr>
            <a:r>
              <a:rPr lang="ru-RU" sz="2800" dirty="0" smtClean="0"/>
              <a:t>Только конь </a:t>
            </a:r>
            <a:r>
              <a:rPr lang="ru-RU" sz="2800" u="sng" dirty="0" smtClean="0"/>
              <a:t>сказал,</a:t>
            </a:r>
            <a:r>
              <a:rPr lang="ru-RU" sz="2800" dirty="0" smtClean="0"/>
              <a:t> что </a:t>
            </a:r>
            <a:r>
              <a:rPr lang="ru-RU" sz="2800" b="1" dirty="0" smtClean="0"/>
              <a:t>низко,</a:t>
            </a:r>
          </a:p>
          <a:p>
            <a:pPr>
              <a:buNone/>
            </a:pPr>
            <a:r>
              <a:rPr lang="ru-RU" sz="2800" dirty="0" smtClean="0"/>
              <a:t> а мышонок – </a:t>
            </a:r>
            <a:r>
              <a:rPr lang="ru-RU" sz="2800" b="1" dirty="0" smtClean="0"/>
              <a:t>высоко.</a:t>
            </a:r>
          </a:p>
          <a:p>
            <a:pPr>
              <a:buNone/>
            </a:pPr>
            <a:r>
              <a:rPr lang="ru-RU" sz="2800" dirty="0" smtClean="0"/>
              <a:t>Воробей </a:t>
            </a:r>
            <a:r>
              <a:rPr lang="ru-RU" sz="2800" u="sng" dirty="0" smtClean="0"/>
              <a:t>сказал </a:t>
            </a:r>
            <a:r>
              <a:rPr lang="ru-RU" sz="2800" dirty="0" smtClean="0"/>
              <a:t>, что </a:t>
            </a:r>
            <a:r>
              <a:rPr lang="ru-RU" sz="2800" b="1" dirty="0" smtClean="0"/>
              <a:t>близко</a:t>
            </a:r>
            <a:r>
              <a:rPr lang="ru-RU" sz="2800" dirty="0" smtClean="0"/>
              <a:t>, </a:t>
            </a:r>
          </a:p>
          <a:p>
            <a:pPr>
              <a:buNone/>
            </a:pPr>
            <a:r>
              <a:rPr lang="ru-RU" sz="2800" dirty="0" smtClean="0"/>
              <a:t>а улитка – </a:t>
            </a:r>
            <a:r>
              <a:rPr lang="ru-RU" sz="2800" b="1" dirty="0" smtClean="0"/>
              <a:t>далеко.</a:t>
            </a:r>
          </a:p>
          <a:p>
            <a:pPr>
              <a:buNone/>
            </a:pPr>
            <a:r>
              <a:rPr lang="ru-RU" sz="2800" dirty="0" smtClean="0"/>
              <a:t>А телёнок озабочен тем, </a:t>
            </a:r>
          </a:p>
          <a:p>
            <a:pPr>
              <a:buNone/>
            </a:pPr>
            <a:r>
              <a:rPr lang="ru-RU" sz="2800" dirty="0" smtClean="0"/>
              <a:t>что яблоко </a:t>
            </a:r>
            <a:r>
              <a:rPr lang="ru-RU" sz="2800" b="1" dirty="0" smtClean="0"/>
              <a:t>мало.</a:t>
            </a:r>
          </a:p>
          <a:p>
            <a:pPr>
              <a:buNone/>
            </a:pPr>
            <a:r>
              <a:rPr lang="ru-RU" sz="2800" dirty="0" smtClean="0"/>
              <a:t>А цыплёнок – тем, </a:t>
            </a:r>
          </a:p>
          <a:p>
            <a:pPr>
              <a:buNone/>
            </a:pPr>
            <a:r>
              <a:rPr lang="ru-RU" sz="2800" dirty="0" smtClean="0"/>
              <a:t>что очень </a:t>
            </a:r>
            <a:r>
              <a:rPr lang="ru-RU" sz="2800" b="1" dirty="0" smtClean="0"/>
              <a:t>велико </a:t>
            </a:r>
            <a:r>
              <a:rPr lang="ru-RU" sz="2800" dirty="0" smtClean="0"/>
              <a:t>и тяжело.</a:t>
            </a:r>
          </a:p>
          <a:p>
            <a:pPr>
              <a:buNone/>
            </a:pPr>
            <a:r>
              <a:rPr lang="ru-RU" sz="2800" dirty="0" smtClean="0"/>
              <a:t>А котёнку все равно: «</a:t>
            </a:r>
            <a:r>
              <a:rPr lang="ru-RU" sz="2800" b="1" dirty="0" smtClean="0"/>
              <a:t>Кислое,</a:t>
            </a:r>
            <a:r>
              <a:rPr lang="ru-RU" sz="2800" dirty="0" smtClean="0"/>
              <a:t> зачем оно?»</a:t>
            </a:r>
          </a:p>
          <a:p>
            <a:pPr>
              <a:buNone/>
            </a:pPr>
            <a:r>
              <a:rPr lang="ru-RU" sz="2800" dirty="0" smtClean="0"/>
              <a:t>«Что вы?» - </a:t>
            </a:r>
            <a:r>
              <a:rPr lang="ru-RU" sz="2800" u="sng" dirty="0" smtClean="0"/>
              <a:t>шепчет </a:t>
            </a:r>
            <a:r>
              <a:rPr lang="ru-RU" sz="2800" dirty="0" smtClean="0"/>
              <a:t>червячок.«</a:t>
            </a:r>
            <a:r>
              <a:rPr lang="ru-RU" sz="2800" b="1" dirty="0" smtClean="0"/>
              <a:t>Сладкий</a:t>
            </a:r>
            <a:r>
              <a:rPr lang="ru-RU" sz="2800" dirty="0" smtClean="0"/>
              <a:t> у него бочок!»</a:t>
            </a:r>
            <a:endParaRPr lang="ru-RU" sz="2800" dirty="0"/>
          </a:p>
        </p:txBody>
      </p:sp>
      <p:pic>
        <p:nvPicPr>
          <p:cNvPr id="1029" name="Picture 5" descr="C:\Users\ианроо\Pictures\Фрукты\G-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14290"/>
            <a:ext cx="3714776" cy="5143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85720" y="0"/>
            <a:ext cx="8858280" cy="67151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Листья шуршат, скребутся, </a:t>
            </a:r>
            <a:r>
              <a:rPr lang="ru-RU" dirty="0" err="1" smtClean="0"/>
              <a:t>кача</a:t>
            </a:r>
            <a:r>
              <a:rPr lang="ru-RU" dirty="0" smtClean="0"/>
              <a:t>…</a:t>
            </a:r>
            <a:r>
              <a:rPr lang="ru-RU" dirty="0" err="1" smtClean="0"/>
              <a:t>тся</a:t>
            </a:r>
            <a:r>
              <a:rPr lang="ru-RU" dirty="0" smtClean="0"/>
              <a:t>, летят. Шумит золотой дождь. Хорошо осенней порой бродить по  дорожкам парка. </a:t>
            </a:r>
            <a:endParaRPr lang="ru-RU" dirty="0"/>
          </a:p>
        </p:txBody>
      </p:sp>
      <p:pic>
        <p:nvPicPr>
          <p:cNvPr id="1026" name="Picture 2" descr="C:\Users\ианроо\Pictures\природа, море\Осен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8786874" cy="50006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2964655" y="35707"/>
            <a:ext cx="214295" cy="14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2964656" y="35708"/>
            <a:ext cx="214295" cy="14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4536292" y="35708"/>
            <a:ext cx="214295" cy="14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6250804" y="35708"/>
            <a:ext cx="214295" cy="14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8036754" y="35708"/>
            <a:ext cx="214295" cy="14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1607334" y="535750"/>
            <a:ext cx="214295" cy="14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лето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42852"/>
            <a:ext cx="8724520" cy="65008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109</Words>
  <Application>Microsoft Office PowerPoint</Application>
  <PresentationFormat>Экран (4:3)</PresentationFormat>
  <Paragraphs>16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Литейная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ианроо</dc:creator>
  <cp:lastModifiedBy>ианроо</cp:lastModifiedBy>
  <cp:revision>19</cp:revision>
  <dcterms:created xsi:type="dcterms:W3CDTF">2009-04-30T15:23:55Z</dcterms:created>
  <dcterms:modified xsi:type="dcterms:W3CDTF">2009-05-04T12:26:35Z</dcterms:modified>
</cp:coreProperties>
</file>