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2" r:id="rId2"/>
  </p:sldMasterIdLst>
  <p:notesMasterIdLst>
    <p:notesMasterId r:id="rId22"/>
  </p:notes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4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Производство</a:t>
            </a:r>
            <a:r>
              <a:rPr lang="ru-RU" baseline="0" dirty="0" smtClean="0"/>
              <a:t> электроэнергии на АЭС</a:t>
            </a:r>
            <a:endParaRPr lang="ru-RU" dirty="0"/>
          </a:p>
        </c:rich>
      </c:tx>
      <c:layout/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714285714285714"/>
          <c:y val="0.16853932584269671"/>
          <c:w val="0.70386904761904778"/>
          <c:h val="0.7500000000000001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2001г.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2521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Лист1!$C$2:$C$5</c:f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2020г.</c:v>
                </c:pt>
              </c:strCache>
            </c:strRef>
          </c:tx>
          <c:dLbls>
            <c:showVal val="1"/>
          </c:dLbls>
          <c:cat>
            <c:numRef>
              <c:f>Лист1!$A$2:$A$5</c:f>
              <c:numCache>
                <c:formatCode>General</c:formatCode>
                <c:ptCount val="4"/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3032</c:v>
                </c:pt>
              </c:numCache>
            </c:numRef>
          </c:val>
        </c:ser>
        <c:shape val="cylinder"/>
        <c:axId val="66530304"/>
        <c:axId val="66556672"/>
        <c:axId val="0"/>
      </c:bar3DChart>
      <c:catAx>
        <c:axId val="66530304"/>
        <c:scaling>
          <c:orientation val="minMax"/>
        </c:scaling>
        <c:axPos val="b"/>
        <c:numFmt formatCode="General" sourceLinked="1"/>
        <c:tickLblPos val="nextTo"/>
        <c:crossAx val="66556672"/>
        <c:crosses val="autoZero"/>
        <c:auto val="1"/>
        <c:lblAlgn val="ctr"/>
        <c:lblOffset val="100"/>
      </c:catAx>
      <c:valAx>
        <c:axId val="66556672"/>
        <c:scaling>
          <c:orientation val="minMax"/>
        </c:scaling>
        <c:axPos val="l"/>
        <c:majorGridlines/>
        <c:numFmt formatCode="General" sourceLinked="1"/>
        <c:tickLblPos val="nextTo"/>
        <c:crossAx val="66530304"/>
        <c:crosses val="autoZero"/>
        <c:crossBetween val="between"/>
      </c:valAx>
      <c:spPr>
        <a:noFill/>
        <a:ln w="25391">
          <a:noFill/>
        </a:ln>
      </c:spPr>
    </c:plotArea>
    <c:legend>
      <c:legendPos val="r"/>
      <c:layout/>
    </c:legend>
    <c:plotVisOnly val="1"/>
    <c:dispBlanksAs val="gap"/>
  </c:chart>
  <c:txPr>
    <a:bodyPr/>
    <a:lstStyle/>
    <a:p>
      <a:pPr>
        <a:defRPr sz="1796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4C04F-517F-4D62-A85F-DBDB61A3995C}" type="doc">
      <dgm:prSet loTypeId="urn:microsoft.com/office/officeart/2005/8/layout/process2" loCatId="process" qsTypeId="urn:microsoft.com/office/officeart/2005/8/quickstyle/3d7" qsCatId="3D" csTypeId="urn:microsoft.com/office/officeart/2005/8/colors/accent1_2" csCatId="accent1" phldr="1"/>
      <dgm:spPr/>
    </dgm:pt>
    <dgm:pt modelId="{ECFC9638-36A2-43DA-9BB3-6F0A4E9C5F5D}">
      <dgm:prSet phldrT="[Текст]"/>
      <dgm:spPr/>
      <dgm:t>
        <a:bodyPr/>
        <a:lstStyle/>
        <a:p>
          <a:r>
            <a:rPr lang="ru-RU" dirty="0" smtClean="0"/>
            <a:t>31 страна</a:t>
          </a:r>
          <a:endParaRPr lang="ru-RU" dirty="0"/>
        </a:p>
      </dgm:t>
    </dgm:pt>
    <dgm:pt modelId="{10401136-BD49-4F60-B127-6A10E6A3F869}" type="parTrans" cxnId="{A29130D4-5E64-4AB7-99DD-D0A03F16D85E}">
      <dgm:prSet/>
      <dgm:spPr/>
      <dgm:t>
        <a:bodyPr/>
        <a:lstStyle/>
        <a:p>
          <a:endParaRPr lang="ru-RU"/>
        </a:p>
      </dgm:t>
    </dgm:pt>
    <dgm:pt modelId="{44E84191-FA93-4FC8-90E8-9A97BBB69265}" type="sibTrans" cxnId="{A29130D4-5E64-4AB7-99DD-D0A03F16D85E}">
      <dgm:prSet/>
      <dgm:spPr/>
      <dgm:t>
        <a:bodyPr/>
        <a:lstStyle/>
        <a:p>
          <a:endParaRPr lang="ru-RU"/>
        </a:p>
      </dgm:t>
    </dgm:pt>
    <dgm:pt modelId="{0605445E-A1EA-41D0-9B44-A38B1D530857}">
      <dgm:prSet phldrT="[Текст]"/>
      <dgm:spPr/>
      <dgm:t>
        <a:bodyPr/>
        <a:lstStyle/>
        <a:p>
          <a:r>
            <a:rPr lang="ru-RU" dirty="0" smtClean="0"/>
            <a:t>440 ядерных блоков</a:t>
          </a:r>
          <a:endParaRPr lang="ru-RU" dirty="0"/>
        </a:p>
      </dgm:t>
    </dgm:pt>
    <dgm:pt modelId="{ACAE0F38-F0F4-4E60-B7CA-8E8EF3777187}" type="parTrans" cxnId="{7E35A908-EB33-4EC3-97D0-529AB3D5AE69}">
      <dgm:prSet/>
      <dgm:spPr/>
      <dgm:t>
        <a:bodyPr/>
        <a:lstStyle/>
        <a:p>
          <a:endParaRPr lang="ru-RU"/>
        </a:p>
      </dgm:t>
    </dgm:pt>
    <dgm:pt modelId="{6D0AFCFD-697A-4DBC-A869-5A741890882A}" type="sibTrans" cxnId="{7E35A908-EB33-4EC3-97D0-529AB3D5AE69}">
      <dgm:prSet/>
      <dgm:spPr/>
      <dgm:t>
        <a:bodyPr/>
        <a:lstStyle/>
        <a:p>
          <a:endParaRPr lang="ru-RU"/>
        </a:p>
      </dgm:t>
    </dgm:pt>
    <dgm:pt modelId="{67CAB42F-9A69-4719-8EA1-0FACF3B49B21}">
      <dgm:prSet phldrT="[Текст]"/>
      <dgm:spPr/>
      <dgm:t>
        <a:bodyPr/>
        <a:lstStyle/>
        <a:p>
          <a:r>
            <a:rPr lang="ru-RU" dirty="0" smtClean="0"/>
            <a:t>364 ГВт</a:t>
          </a:r>
          <a:endParaRPr lang="ru-RU" dirty="0"/>
        </a:p>
      </dgm:t>
    </dgm:pt>
    <dgm:pt modelId="{54659190-7DFA-4184-99E2-720AC788CFCF}" type="parTrans" cxnId="{053F70C2-6799-4DA7-B04B-EA9E10410718}">
      <dgm:prSet/>
      <dgm:spPr/>
      <dgm:t>
        <a:bodyPr/>
        <a:lstStyle/>
        <a:p>
          <a:endParaRPr lang="ru-RU"/>
        </a:p>
      </dgm:t>
    </dgm:pt>
    <dgm:pt modelId="{71BAE847-9E93-4C1F-B877-502849879B81}" type="sibTrans" cxnId="{053F70C2-6799-4DA7-B04B-EA9E10410718}">
      <dgm:prSet/>
      <dgm:spPr/>
      <dgm:t>
        <a:bodyPr/>
        <a:lstStyle/>
        <a:p>
          <a:endParaRPr lang="ru-RU"/>
        </a:p>
      </dgm:t>
    </dgm:pt>
    <dgm:pt modelId="{5FD08069-6D98-4535-9645-57C37D0E5512}">
      <dgm:prSet/>
      <dgm:spPr/>
      <dgm:t>
        <a:bodyPr/>
        <a:lstStyle/>
        <a:p>
          <a:r>
            <a:rPr lang="ru-RU" dirty="0" smtClean="0"/>
            <a:t>16 % мировой энергии</a:t>
          </a:r>
          <a:endParaRPr lang="ru-RU" dirty="0"/>
        </a:p>
      </dgm:t>
    </dgm:pt>
    <dgm:pt modelId="{CDA17D09-75CD-46F4-8709-8B3F1A26E8B5}" type="parTrans" cxnId="{6CA65599-484F-4925-8E2C-B1BFD4DD5C64}">
      <dgm:prSet/>
      <dgm:spPr/>
      <dgm:t>
        <a:bodyPr/>
        <a:lstStyle/>
        <a:p>
          <a:endParaRPr lang="ru-RU"/>
        </a:p>
      </dgm:t>
    </dgm:pt>
    <dgm:pt modelId="{DD8DF6F7-3560-495E-989A-244AB8F0F1C8}" type="sibTrans" cxnId="{6CA65599-484F-4925-8E2C-B1BFD4DD5C64}">
      <dgm:prSet/>
      <dgm:spPr/>
      <dgm:t>
        <a:bodyPr/>
        <a:lstStyle/>
        <a:p>
          <a:endParaRPr lang="ru-RU"/>
        </a:p>
      </dgm:t>
    </dgm:pt>
    <dgm:pt modelId="{C417556C-C092-46FE-B8AE-E56617BFD4F2}" type="pres">
      <dgm:prSet presAssocID="{8BC4C04F-517F-4D62-A85F-DBDB61A3995C}" presName="linearFlow" presStyleCnt="0">
        <dgm:presLayoutVars>
          <dgm:resizeHandles val="exact"/>
        </dgm:presLayoutVars>
      </dgm:prSet>
      <dgm:spPr/>
    </dgm:pt>
    <dgm:pt modelId="{D57A28FA-7A7B-450E-BA28-BF7707890116}" type="pres">
      <dgm:prSet presAssocID="{ECFC9638-36A2-43DA-9BB3-6F0A4E9C5F5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C8748-CF34-4103-AE50-0EC80FB4172B}" type="pres">
      <dgm:prSet presAssocID="{44E84191-FA93-4FC8-90E8-9A97BBB69265}" presName="sibTrans" presStyleLbl="sibTrans2D1" presStyleIdx="0" presStyleCnt="3"/>
      <dgm:spPr/>
      <dgm:t>
        <a:bodyPr/>
        <a:lstStyle/>
        <a:p>
          <a:endParaRPr lang="ru-RU"/>
        </a:p>
      </dgm:t>
    </dgm:pt>
    <dgm:pt modelId="{0F4CEAF3-6462-415A-8880-596C549AEC28}" type="pres">
      <dgm:prSet presAssocID="{44E84191-FA93-4FC8-90E8-9A97BBB69265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6E7F1E3-A17D-454A-BA41-574D152E658B}" type="pres">
      <dgm:prSet presAssocID="{0605445E-A1EA-41D0-9B44-A38B1D53085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23A39-6031-40DD-88EF-A64D993E2005}" type="pres">
      <dgm:prSet presAssocID="{6D0AFCFD-697A-4DBC-A869-5A741890882A}" presName="sibTrans" presStyleLbl="sibTrans2D1" presStyleIdx="1" presStyleCnt="3"/>
      <dgm:spPr/>
      <dgm:t>
        <a:bodyPr/>
        <a:lstStyle/>
        <a:p>
          <a:endParaRPr lang="ru-RU"/>
        </a:p>
      </dgm:t>
    </dgm:pt>
    <dgm:pt modelId="{3D1B94FD-9032-462F-8923-A5694FF3A96E}" type="pres">
      <dgm:prSet presAssocID="{6D0AFCFD-697A-4DBC-A869-5A741890882A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F57055-0E8C-4986-B145-844A5897CE46}" type="pres">
      <dgm:prSet presAssocID="{67CAB42F-9A69-4719-8EA1-0FACF3B49B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C30E35-D3C1-47E5-B84F-52717CCC624F}" type="pres">
      <dgm:prSet presAssocID="{71BAE847-9E93-4C1F-B877-502849879B81}" presName="sibTrans" presStyleLbl="sibTrans2D1" presStyleIdx="2" presStyleCnt="3"/>
      <dgm:spPr/>
      <dgm:t>
        <a:bodyPr/>
        <a:lstStyle/>
        <a:p>
          <a:endParaRPr lang="ru-RU"/>
        </a:p>
      </dgm:t>
    </dgm:pt>
    <dgm:pt modelId="{58D17B2C-843A-4C71-B71D-BD050AA1D6D0}" type="pres">
      <dgm:prSet presAssocID="{71BAE847-9E93-4C1F-B877-502849879B81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223548E4-4D3C-4ECB-A57B-23FFC7DB853E}" type="pres">
      <dgm:prSet presAssocID="{5FD08069-6D98-4535-9645-57C37D0E55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35A908-EB33-4EC3-97D0-529AB3D5AE69}" srcId="{8BC4C04F-517F-4D62-A85F-DBDB61A3995C}" destId="{0605445E-A1EA-41D0-9B44-A38B1D530857}" srcOrd="1" destOrd="0" parTransId="{ACAE0F38-F0F4-4E60-B7CA-8E8EF3777187}" sibTransId="{6D0AFCFD-697A-4DBC-A869-5A741890882A}"/>
    <dgm:cxn modelId="{E0207E79-A240-4D03-832B-23EF9BACFC87}" type="presOf" srcId="{ECFC9638-36A2-43DA-9BB3-6F0A4E9C5F5D}" destId="{D57A28FA-7A7B-450E-BA28-BF7707890116}" srcOrd="0" destOrd="0" presId="urn:microsoft.com/office/officeart/2005/8/layout/process2"/>
    <dgm:cxn modelId="{EA08B3D0-3ED3-4A19-B2CF-396690EB48E2}" type="presOf" srcId="{8BC4C04F-517F-4D62-A85F-DBDB61A3995C}" destId="{C417556C-C092-46FE-B8AE-E56617BFD4F2}" srcOrd="0" destOrd="0" presId="urn:microsoft.com/office/officeart/2005/8/layout/process2"/>
    <dgm:cxn modelId="{D4C42C88-7CA0-44E2-9065-715858C6E6A3}" type="presOf" srcId="{71BAE847-9E93-4C1F-B877-502849879B81}" destId="{58D17B2C-843A-4C71-B71D-BD050AA1D6D0}" srcOrd="1" destOrd="0" presId="urn:microsoft.com/office/officeart/2005/8/layout/process2"/>
    <dgm:cxn modelId="{C0DEF712-6EFF-41CB-98CC-9C70BD85DD22}" type="presOf" srcId="{44E84191-FA93-4FC8-90E8-9A97BBB69265}" destId="{3F9C8748-CF34-4103-AE50-0EC80FB4172B}" srcOrd="0" destOrd="0" presId="urn:microsoft.com/office/officeart/2005/8/layout/process2"/>
    <dgm:cxn modelId="{559E4721-3970-4EDF-9CD3-963753DA9A73}" type="presOf" srcId="{6D0AFCFD-697A-4DBC-A869-5A741890882A}" destId="{85223A39-6031-40DD-88EF-A64D993E2005}" srcOrd="0" destOrd="0" presId="urn:microsoft.com/office/officeart/2005/8/layout/process2"/>
    <dgm:cxn modelId="{A4EAC98C-8DD3-42A2-B707-8407D4EB1D73}" type="presOf" srcId="{0605445E-A1EA-41D0-9B44-A38B1D530857}" destId="{B6E7F1E3-A17D-454A-BA41-574D152E658B}" srcOrd="0" destOrd="0" presId="urn:microsoft.com/office/officeart/2005/8/layout/process2"/>
    <dgm:cxn modelId="{A29130D4-5E64-4AB7-99DD-D0A03F16D85E}" srcId="{8BC4C04F-517F-4D62-A85F-DBDB61A3995C}" destId="{ECFC9638-36A2-43DA-9BB3-6F0A4E9C5F5D}" srcOrd="0" destOrd="0" parTransId="{10401136-BD49-4F60-B127-6A10E6A3F869}" sibTransId="{44E84191-FA93-4FC8-90E8-9A97BBB69265}"/>
    <dgm:cxn modelId="{6CA65599-484F-4925-8E2C-B1BFD4DD5C64}" srcId="{8BC4C04F-517F-4D62-A85F-DBDB61A3995C}" destId="{5FD08069-6D98-4535-9645-57C37D0E5512}" srcOrd="3" destOrd="0" parTransId="{CDA17D09-75CD-46F4-8709-8B3F1A26E8B5}" sibTransId="{DD8DF6F7-3560-495E-989A-244AB8F0F1C8}"/>
    <dgm:cxn modelId="{053F70C2-6799-4DA7-B04B-EA9E10410718}" srcId="{8BC4C04F-517F-4D62-A85F-DBDB61A3995C}" destId="{67CAB42F-9A69-4719-8EA1-0FACF3B49B21}" srcOrd="2" destOrd="0" parTransId="{54659190-7DFA-4184-99E2-720AC788CFCF}" sibTransId="{71BAE847-9E93-4C1F-B877-502849879B81}"/>
    <dgm:cxn modelId="{EA3B7F79-6F6F-427A-BDBE-8D253BDDA031}" type="presOf" srcId="{67CAB42F-9A69-4719-8EA1-0FACF3B49B21}" destId="{AEF57055-0E8C-4986-B145-844A5897CE46}" srcOrd="0" destOrd="0" presId="urn:microsoft.com/office/officeart/2005/8/layout/process2"/>
    <dgm:cxn modelId="{48C7B04D-8C85-4F11-8583-1A0856141B21}" type="presOf" srcId="{71BAE847-9E93-4C1F-B877-502849879B81}" destId="{54C30E35-D3C1-47E5-B84F-52717CCC624F}" srcOrd="0" destOrd="0" presId="urn:microsoft.com/office/officeart/2005/8/layout/process2"/>
    <dgm:cxn modelId="{F89CB6B5-F230-4A86-835A-E69B04FB8855}" type="presOf" srcId="{44E84191-FA93-4FC8-90E8-9A97BBB69265}" destId="{0F4CEAF3-6462-415A-8880-596C549AEC28}" srcOrd="1" destOrd="0" presId="urn:microsoft.com/office/officeart/2005/8/layout/process2"/>
    <dgm:cxn modelId="{261D76C2-1C5D-4753-B951-EECA5F798E9B}" type="presOf" srcId="{5FD08069-6D98-4535-9645-57C37D0E5512}" destId="{223548E4-4D3C-4ECB-A57B-23FFC7DB853E}" srcOrd="0" destOrd="0" presId="urn:microsoft.com/office/officeart/2005/8/layout/process2"/>
    <dgm:cxn modelId="{D83559CD-7DF4-43FB-9EFC-8824F4B66D40}" type="presOf" srcId="{6D0AFCFD-697A-4DBC-A869-5A741890882A}" destId="{3D1B94FD-9032-462F-8923-A5694FF3A96E}" srcOrd="1" destOrd="0" presId="urn:microsoft.com/office/officeart/2005/8/layout/process2"/>
    <dgm:cxn modelId="{907A3E35-B99B-4781-9F29-1124B4ADC5EB}" type="presParOf" srcId="{C417556C-C092-46FE-B8AE-E56617BFD4F2}" destId="{D57A28FA-7A7B-450E-BA28-BF7707890116}" srcOrd="0" destOrd="0" presId="urn:microsoft.com/office/officeart/2005/8/layout/process2"/>
    <dgm:cxn modelId="{4CB6169C-E43E-4D92-A5D4-6AF409E8D4A0}" type="presParOf" srcId="{C417556C-C092-46FE-B8AE-E56617BFD4F2}" destId="{3F9C8748-CF34-4103-AE50-0EC80FB4172B}" srcOrd="1" destOrd="0" presId="urn:microsoft.com/office/officeart/2005/8/layout/process2"/>
    <dgm:cxn modelId="{60D13815-EFFD-4499-840E-F74C799E6327}" type="presParOf" srcId="{3F9C8748-CF34-4103-AE50-0EC80FB4172B}" destId="{0F4CEAF3-6462-415A-8880-596C549AEC28}" srcOrd="0" destOrd="0" presId="urn:microsoft.com/office/officeart/2005/8/layout/process2"/>
    <dgm:cxn modelId="{754424E5-0956-4411-9658-443BE29F10CC}" type="presParOf" srcId="{C417556C-C092-46FE-B8AE-E56617BFD4F2}" destId="{B6E7F1E3-A17D-454A-BA41-574D152E658B}" srcOrd="2" destOrd="0" presId="urn:microsoft.com/office/officeart/2005/8/layout/process2"/>
    <dgm:cxn modelId="{CF1A37B9-4898-47EB-9EB6-449B78317964}" type="presParOf" srcId="{C417556C-C092-46FE-B8AE-E56617BFD4F2}" destId="{85223A39-6031-40DD-88EF-A64D993E2005}" srcOrd="3" destOrd="0" presId="urn:microsoft.com/office/officeart/2005/8/layout/process2"/>
    <dgm:cxn modelId="{43421CF1-995B-4270-A7D5-84719A104DD4}" type="presParOf" srcId="{85223A39-6031-40DD-88EF-A64D993E2005}" destId="{3D1B94FD-9032-462F-8923-A5694FF3A96E}" srcOrd="0" destOrd="0" presId="urn:microsoft.com/office/officeart/2005/8/layout/process2"/>
    <dgm:cxn modelId="{8F79BE76-D21E-4A43-8ABF-4C14AD72568D}" type="presParOf" srcId="{C417556C-C092-46FE-B8AE-E56617BFD4F2}" destId="{AEF57055-0E8C-4986-B145-844A5897CE46}" srcOrd="4" destOrd="0" presId="urn:microsoft.com/office/officeart/2005/8/layout/process2"/>
    <dgm:cxn modelId="{6E0C3447-EA28-443A-802B-5ED47941107E}" type="presParOf" srcId="{C417556C-C092-46FE-B8AE-E56617BFD4F2}" destId="{54C30E35-D3C1-47E5-B84F-52717CCC624F}" srcOrd="5" destOrd="0" presId="urn:microsoft.com/office/officeart/2005/8/layout/process2"/>
    <dgm:cxn modelId="{4D58949B-C33D-4BEC-855B-BC0961949470}" type="presParOf" srcId="{54C30E35-D3C1-47E5-B84F-52717CCC624F}" destId="{58D17B2C-843A-4C71-B71D-BD050AA1D6D0}" srcOrd="0" destOrd="0" presId="urn:microsoft.com/office/officeart/2005/8/layout/process2"/>
    <dgm:cxn modelId="{1AE9C9AB-E9F5-48AC-B7E4-EC9A47660F1A}" type="presParOf" srcId="{C417556C-C092-46FE-B8AE-E56617BFD4F2}" destId="{223548E4-4D3C-4ECB-A57B-23FFC7DB853E}" srcOrd="6" destOrd="0" presId="urn:microsoft.com/office/officeart/2005/8/layout/process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1EEDF67-0E61-48FD-A2D0-84B33FC2F9A3}" type="doc">
      <dgm:prSet loTypeId="urn:microsoft.com/office/officeart/2005/8/layout/process2" loCatId="process" qsTypeId="urn:microsoft.com/office/officeart/2005/8/quickstyle/3d7" qsCatId="3D" csTypeId="urn:microsoft.com/office/officeart/2005/8/colors/accent1_2" csCatId="accent1" phldr="1"/>
      <dgm:spPr/>
    </dgm:pt>
    <dgm:pt modelId="{FA2819BA-4C0E-430C-BA28-BFD4EEF597FC}">
      <dgm:prSet phldrT="[Текст]"/>
      <dgm:spPr/>
      <dgm:t>
        <a:bodyPr/>
        <a:lstStyle/>
        <a:p>
          <a:r>
            <a:rPr lang="ru-RU" dirty="0" smtClean="0"/>
            <a:t>11 стран</a:t>
          </a:r>
          <a:endParaRPr lang="ru-RU" dirty="0"/>
        </a:p>
      </dgm:t>
    </dgm:pt>
    <dgm:pt modelId="{EE7D930B-1907-4792-9AD5-62254EC8DA37}" type="parTrans" cxnId="{2BE0BA44-4DE3-46C4-A9C7-D9BC893F13BC}">
      <dgm:prSet/>
      <dgm:spPr/>
      <dgm:t>
        <a:bodyPr/>
        <a:lstStyle/>
        <a:p>
          <a:endParaRPr lang="ru-RU"/>
        </a:p>
      </dgm:t>
    </dgm:pt>
    <dgm:pt modelId="{05B2420D-BE0A-4737-8C11-A86A5E78EDB3}" type="sibTrans" cxnId="{2BE0BA44-4DE3-46C4-A9C7-D9BC893F13BC}">
      <dgm:prSet/>
      <dgm:spPr/>
      <dgm:t>
        <a:bodyPr/>
        <a:lstStyle/>
        <a:p>
          <a:endParaRPr lang="ru-RU"/>
        </a:p>
      </dgm:t>
    </dgm:pt>
    <dgm:pt modelId="{27F5A5CA-E395-41ED-AAD7-695F128AE603}">
      <dgm:prSet phldrT="[Текст]"/>
      <dgm:spPr/>
      <dgm:t>
        <a:bodyPr/>
        <a:lstStyle/>
        <a:p>
          <a:r>
            <a:rPr lang="ru-RU" dirty="0" smtClean="0"/>
            <a:t>30 ядерных блоков </a:t>
          </a:r>
          <a:endParaRPr lang="ru-RU" dirty="0"/>
        </a:p>
      </dgm:t>
    </dgm:pt>
    <dgm:pt modelId="{A917C08C-5AE2-4A80-A3FE-8A40F5597C40}" type="parTrans" cxnId="{A4E04F4F-0748-49B2-9F07-9F9294C93476}">
      <dgm:prSet/>
      <dgm:spPr/>
      <dgm:t>
        <a:bodyPr/>
        <a:lstStyle/>
        <a:p>
          <a:endParaRPr lang="ru-RU"/>
        </a:p>
      </dgm:t>
    </dgm:pt>
    <dgm:pt modelId="{DC6F43CF-1D03-4340-93EF-0A672812501C}" type="sibTrans" cxnId="{A4E04F4F-0748-49B2-9F07-9F9294C93476}">
      <dgm:prSet/>
      <dgm:spPr/>
      <dgm:t>
        <a:bodyPr/>
        <a:lstStyle/>
        <a:p>
          <a:endParaRPr lang="ru-RU"/>
        </a:p>
      </dgm:t>
    </dgm:pt>
    <dgm:pt modelId="{8455C3E5-4F4C-471C-A755-7B7CF3FD86A6}" type="pres">
      <dgm:prSet presAssocID="{F1EEDF67-0E61-48FD-A2D0-84B33FC2F9A3}" presName="linearFlow" presStyleCnt="0">
        <dgm:presLayoutVars>
          <dgm:resizeHandles val="exact"/>
        </dgm:presLayoutVars>
      </dgm:prSet>
      <dgm:spPr/>
    </dgm:pt>
    <dgm:pt modelId="{E6A2DD15-28C3-4E67-8567-B7930DE0E461}" type="pres">
      <dgm:prSet presAssocID="{FA2819BA-4C0E-430C-BA28-BFD4EEF597F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7D2CB-C91E-4C8C-8566-5EFA4A3DBEF2}" type="pres">
      <dgm:prSet presAssocID="{05B2420D-BE0A-4737-8C11-A86A5E78EDB3}" presName="sibTrans" presStyleLbl="sibTrans2D1" presStyleIdx="0" presStyleCnt="1"/>
      <dgm:spPr/>
      <dgm:t>
        <a:bodyPr/>
        <a:lstStyle/>
        <a:p>
          <a:endParaRPr lang="ru-RU"/>
        </a:p>
      </dgm:t>
    </dgm:pt>
    <dgm:pt modelId="{16688BA5-DFB5-4844-80FC-DCE8D8BB355C}" type="pres">
      <dgm:prSet presAssocID="{05B2420D-BE0A-4737-8C11-A86A5E78EDB3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FF3EF3B-105A-44E1-8A59-07AFF476CE1B}" type="pres">
      <dgm:prSet presAssocID="{27F5A5CA-E395-41ED-AAD7-695F128AE60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A2BF4A-9796-4DB9-ABD7-36ACF1B608C8}" type="presOf" srcId="{05B2420D-BE0A-4737-8C11-A86A5E78EDB3}" destId="{D577D2CB-C91E-4C8C-8566-5EFA4A3DBEF2}" srcOrd="0" destOrd="0" presId="urn:microsoft.com/office/officeart/2005/8/layout/process2"/>
    <dgm:cxn modelId="{2BE0BA44-4DE3-46C4-A9C7-D9BC893F13BC}" srcId="{F1EEDF67-0E61-48FD-A2D0-84B33FC2F9A3}" destId="{FA2819BA-4C0E-430C-BA28-BFD4EEF597FC}" srcOrd="0" destOrd="0" parTransId="{EE7D930B-1907-4792-9AD5-62254EC8DA37}" sibTransId="{05B2420D-BE0A-4737-8C11-A86A5E78EDB3}"/>
    <dgm:cxn modelId="{39D0769B-9BA6-4959-8952-876FD72261F8}" type="presOf" srcId="{FA2819BA-4C0E-430C-BA28-BFD4EEF597FC}" destId="{E6A2DD15-28C3-4E67-8567-B7930DE0E461}" srcOrd="0" destOrd="0" presId="urn:microsoft.com/office/officeart/2005/8/layout/process2"/>
    <dgm:cxn modelId="{EA43D8F2-2B11-46DD-9E9D-CF6894449377}" type="presOf" srcId="{05B2420D-BE0A-4737-8C11-A86A5E78EDB3}" destId="{16688BA5-DFB5-4844-80FC-DCE8D8BB355C}" srcOrd="1" destOrd="0" presId="urn:microsoft.com/office/officeart/2005/8/layout/process2"/>
    <dgm:cxn modelId="{9D540571-A8E9-40FB-A5BB-D319E92A2F90}" type="presOf" srcId="{F1EEDF67-0E61-48FD-A2D0-84B33FC2F9A3}" destId="{8455C3E5-4F4C-471C-A755-7B7CF3FD86A6}" srcOrd="0" destOrd="0" presId="urn:microsoft.com/office/officeart/2005/8/layout/process2"/>
    <dgm:cxn modelId="{B6C0D6E8-0811-4D29-B1C0-C69BE355C869}" type="presOf" srcId="{27F5A5CA-E395-41ED-AAD7-695F128AE603}" destId="{0FF3EF3B-105A-44E1-8A59-07AFF476CE1B}" srcOrd="0" destOrd="0" presId="urn:microsoft.com/office/officeart/2005/8/layout/process2"/>
    <dgm:cxn modelId="{A4E04F4F-0748-49B2-9F07-9F9294C93476}" srcId="{F1EEDF67-0E61-48FD-A2D0-84B33FC2F9A3}" destId="{27F5A5CA-E395-41ED-AAD7-695F128AE603}" srcOrd="1" destOrd="0" parTransId="{A917C08C-5AE2-4A80-A3FE-8A40F5597C40}" sibTransId="{DC6F43CF-1D03-4340-93EF-0A672812501C}"/>
    <dgm:cxn modelId="{AF40B9AB-2407-467A-B7CC-581983B4B860}" type="presParOf" srcId="{8455C3E5-4F4C-471C-A755-7B7CF3FD86A6}" destId="{E6A2DD15-28C3-4E67-8567-B7930DE0E461}" srcOrd="0" destOrd="0" presId="urn:microsoft.com/office/officeart/2005/8/layout/process2"/>
    <dgm:cxn modelId="{5CB4907E-411F-474B-8727-30CE41DA4F23}" type="presParOf" srcId="{8455C3E5-4F4C-471C-A755-7B7CF3FD86A6}" destId="{D577D2CB-C91E-4C8C-8566-5EFA4A3DBEF2}" srcOrd="1" destOrd="0" presId="urn:microsoft.com/office/officeart/2005/8/layout/process2"/>
    <dgm:cxn modelId="{48C97B03-4299-4D3D-A67B-896614F0FC36}" type="presParOf" srcId="{D577D2CB-C91E-4C8C-8566-5EFA4A3DBEF2}" destId="{16688BA5-DFB5-4844-80FC-DCE8D8BB355C}" srcOrd="0" destOrd="0" presId="urn:microsoft.com/office/officeart/2005/8/layout/process2"/>
    <dgm:cxn modelId="{1AD3AB75-AF9A-4E83-82AF-68C687EFD46B}" type="presParOf" srcId="{8455C3E5-4F4C-471C-A755-7B7CF3FD86A6}" destId="{0FF3EF3B-105A-44E1-8A59-07AFF476CE1B}" srcOrd="2" destOrd="0" presId="urn:microsoft.com/office/officeart/2005/8/layout/process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F744D860-3EA9-4D71-978B-7C3925913CDC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307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7E14A22-9564-47C8-A5D4-492150CA15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3B1B4-6C89-447F-8DBE-C5E0A4642A30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1FF95-935F-40AA-8CC7-F0EAFBAC6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1A72C-E20D-4411-9810-C539D6B14E15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D0190-5E07-4D12-AE78-0649E41F1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50139-C245-478E-B05B-DD676F1F44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ED5B-6D63-4685-92F3-EAFE07FB8AC9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D7B86-7D97-4A70-BB50-4F1045CBC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7D865-8BCA-4658-9A93-D1E7F9F1D87B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FFE663-678F-4F89-94C7-49FC7EC93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7D7E-BD7B-483C-86FE-21807BE62870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81E6-6818-4EEC-AB5F-2DB8A9C032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D2D52-4BCE-4675-AE84-E63857C21F43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91EE6-5295-4409-90D0-25DA023B6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42DBD-7032-4988-8F99-25BDDDE5AB48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B9F56-0B0B-4460-86B7-E89832940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E230C-E95D-4A53-B546-0CD35C0D949B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6F130-4652-497B-A764-7084138D5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C1606-F6AA-4A13-95DA-B1D6B00099B0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BF84-FCAE-4AF3-9B8C-B3C17BA2A0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1127C-E203-4907-B3E3-AEBFF2BDFF09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B8F38-EC3F-4028-BC77-9A8EB1F56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70F83-CA8E-48C7-A71C-BDEB5BBD2A98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73E8B-85CF-4931-BBFF-7FF0C0E51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8582A-E542-4993-BF66-F4C588FB07C9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09108-A25B-4735-85D5-6F07CD6D2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8256D-B360-46FF-B261-206328AFE558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8DCF-D29E-4EDE-9FC7-4837B3422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B7AD-266B-4E81-9D96-071D020ABA3F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88B30-2CFB-4D65-A93D-0A08EAC89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15C7-EF4A-4BDD-81B2-108702D0C8EA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E1B9-2D9B-4438-84B2-A0641C0A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4991E-526B-4C8D-A6C4-8FEFE9E1E35F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07508-4BF5-4C52-8F66-3245CE55B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188B1-F73C-462D-AF88-C286BC0EB673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12BA7-87A8-4CD7-8F78-1CB709D57A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2DD09-E62C-4A2E-955A-645B6D775405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0DDA7-3E79-413F-ADB0-CA69614F8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394DFC-2A95-4BE3-B96D-B5FAC939FC6F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DA722-5701-4394-BA14-D214CC13B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FA2D-7E8F-44E4-884B-4A1CF2FF21C4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C5C26-37EE-4323-A4F5-C27CC24DB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96918-6031-4E11-A2FE-54833E0076A8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BE5AF-2C45-44C1-8821-48434C94D6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359C98B-4B2D-4EF6-8765-C5E5D3205777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AC215A-84E9-4356-803C-0C6E9A585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04" r:id="rId3"/>
    <p:sldLayoutId id="2147483818" r:id="rId4"/>
    <p:sldLayoutId id="2147483803" r:id="rId5"/>
    <p:sldLayoutId id="2147483819" r:id="rId6"/>
    <p:sldLayoutId id="2147483820" r:id="rId7"/>
    <p:sldLayoutId id="2147483821" r:id="rId8"/>
    <p:sldLayoutId id="2147483802" r:id="rId9"/>
    <p:sldLayoutId id="2147483822" r:id="rId10"/>
    <p:sldLayoutId id="214748382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E1D35F-6D30-4C1F-8003-ECFE48D16DEA}" type="datetimeFigureOut">
              <a:rPr lang="ru-RU"/>
              <a:pPr>
                <a:defRPr/>
              </a:pPr>
              <a:t>19.06.2009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81176FF-4810-4E0F-BCFF-5D9EB3E83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4" r:id="rId2"/>
    <p:sldLayoutId id="2147483813" r:id="rId3"/>
    <p:sldLayoutId id="2147483812" r:id="rId4"/>
    <p:sldLayoutId id="2147483811" r:id="rId5"/>
    <p:sldLayoutId id="2147483810" r:id="rId6"/>
    <p:sldLayoutId id="2147483809" r:id="rId7"/>
    <p:sldLayoutId id="2147483808" r:id="rId8"/>
    <p:sldLayoutId id="2147483807" r:id="rId9"/>
    <p:sldLayoutId id="2147483806" r:id="rId10"/>
    <p:sldLayoutId id="21474838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kiddofspeed.com/367img/image22.2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J:\&#1084;&#1091;&#1079;&#1099;&#1082;&#1072;&#1083;&#1100;&#1085;&#1086;&#1077;%20&#1089;&#1086;&#1087;&#1088;&#1086;&#1074;&#1086;&#1078;&#1076;&#1077;&#1085;&#1080;&#1077;.mp3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en-US" sz="4000" smtClean="0"/>
          </a:p>
          <a:p>
            <a:pPr algn="ctr" eaLnBrk="1" hangingPunct="1">
              <a:buFont typeface="Wingdings 2" pitchFamily="18" charset="2"/>
              <a:buNone/>
            </a:pPr>
            <a:endParaRPr lang="en-US" sz="40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ru-RU" sz="4000" smtClean="0"/>
              <a:t>Чем утолить энергетический голод?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483" name="Picture 2" descr="_MG_9096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357313" y="285750"/>
            <a:ext cx="6977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Припять с высоты птичьего полета</a:t>
            </a:r>
          </a:p>
        </p:txBody>
      </p:sp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Содержимое 3" descr="bscap0066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Picture 2" descr="_MG_907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Picture 4" descr="http://www.kiddofspeed.com/367img/image22.2.jpg"/>
          <p:cNvPicPr>
            <a:picLocks noGrp="1" noChangeAspect="1" noChangeArrowheads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45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591" r="15749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3" name="Picture 4" descr="image1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 spd="slow" advClick="0" advTm="4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1" name="Picture 4" descr="aist_00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3214688"/>
          </a:xfrm>
          <a:noFill/>
        </p:spPr>
      </p:pic>
      <p:pic>
        <p:nvPicPr>
          <p:cNvPr id="27652" name="Picture 2" descr="2494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84525"/>
            <a:ext cx="4643438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3" descr="DSC0035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186113"/>
            <a:ext cx="45005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428875" y="2428875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Ангел Чернобыля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Проблемы АЭС</a:t>
            </a:r>
            <a:endParaRPr lang="ru-RU" dirty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pPr eaLnBrk="1" hangingPunct="1"/>
            <a:endParaRPr lang="en-US" sz="2800" b="1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Содействуют распространению ядерного оружия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Радиоактивные отходы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Возможность аварий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Эксплуатация АЭС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Обезвреживание радиоактивных отходов;</a:t>
            </a:r>
          </a:p>
          <a:p>
            <a:pPr eaLnBrk="1" hangingPunct="1"/>
            <a:r>
              <a:rPr lang="ru-RU" smtClean="0"/>
              <a:t>Ограничение вредных техногенных воздействий;</a:t>
            </a:r>
          </a:p>
          <a:p>
            <a:pPr eaLnBrk="1" hangingPunct="1"/>
            <a:r>
              <a:rPr lang="ru-RU" smtClean="0"/>
              <a:t>Консультирование по вопросам безопасности стран – членов МАГАТЭ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i="1" smtClean="0">
                <a:solidFill>
                  <a:srgbClr val="FF6600"/>
                </a:solidFill>
              </a:rPr>
              <a:t>Использование атомной энергии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3814763" cy="1987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i="1" smtClean="0">
                <a:solidFill>
                  <a:srgbClr val="CC9900"/>
                </a:solidFill>
              </a:rPr>
              <a:t>Достоинства</a:t>
            </a:r>
          </a:p>
          <a:p>
            <a:pPr algn="ctr" eaLnBrk="1" hangingPunct="1"/>
            <a:r>
              <a:rPr lang="ru-RU" sz="1800" i="1" smtClean="0"/>
              <a:t>Ликвидация проблем с электроэнергией;</a:t>
            </a:r>
          </a:p>
          <a:p>
            <a:pPr algn="ctr" eaLnBrk="1" hangingPunct="1"/>
            <a:r>
              <a:rPr lang="ru-RU" sz="1800" i="1" smtClean="0"/>
              <a:t>Минимальное количество выбросов в атмосферу;</a:t>
            </a:r>
          </a:p>
          <a:p>
            <a:pPr algn="ctr" eaLnBrk="1" hangingPunct="1"/>
            <a:r>
              <a:rPr lang="ru-RU" sz="1800" i="1" smtClean="0"/>
              <a:t>Отсутствие проблем в строительстве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sz="quarter" idx="2"/>
          </p:nvPr>
        </p:nvSpPr>
        <p:spPr>
          <a:xfrm>
            <a:off x="4643438" y="1981200"/>
            <a:ext cx="3814762" cy="19875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400" b="1" i="1" smtClean="0">
                <a:solidFill>
                  <a:srgbClr val="CC9900"/>
                </a:solidFill>
              </a:rPr>
              <a:t>Недостатки</a:t>
            </a:r>
          </a:p>
          <a:p>
            <a:pPr algn="ctr" eaLnBrk="1" hangingPunct="1"/>
            <a:r>
              <a:rPr lang="ru-RU" sz="1800" i="1" smtClean="0"/>
              <a:t>Радиационное загрязнение окружающей среды</a:t>
            </a:r>
          </a:p>
          <a:p>
            <a:pPr algn="ctr" eaLnBrk="1" hangingPunct="1"/>
            <a:r>
              <a:rPr lang="ru-RU" sz="1800" i="1" smtClean="0"/>
              <a:t>Отрицательное действие на живые организмы</a:t>
            </a:r>
          </a:p>
          <a:p>
            <a:pPr algn="ctr" eaLnBrk="1" hangingPunct="1"/>
            <a:r>
              <a:rPr lang="ru-RU" sz="1800" i="1" smtClean="0"/>
              <a:t>Проблема захоронения радиоактивных отходов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827088" y="4581525"/>
            <a:ext cx="7705725" cy="11509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sz="2400" b="1" i="1" smtClean="0">
              <a:solidFill>
                <a:srgbClr val="FF6600"/>
              </a:solidFill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400" b="1" i="1" smtClean="0">
                <a:solidFill>
                  <a:srgbClr val="FF6600"/>
                </a:solidFill>
              </a:rPr>
              <a:t>ОПРАВДАН ЛИ РИСК ИСПОЛЬЗОВАНИЯ АТОМНОЙ ЭНЕРГЕТИКИ?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animClr clrSpc="rgb" dir="cw"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3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 build="p"/>
      <p:bldP spid="23557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Запасы топлива</a:t>
            </a:r>
            <a:endParaRPr lang="ru-RU" dirty="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12294" name="Диаграмма" r:id="rId4" imgW="6096000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Атомная энергетика</a:t>
            </a:r>
            <a:endParaRPr lang="ru-RU" dirty="0"/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- один из наиболее перспективных путей утоления энергетического голода человечества в условиях энергетических проблем, связанных с использованием ископаемого горючего топлива.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         Уже построено           в стадии строительства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071546"/>
          <a:ext cx="4786314" cy="5786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5143504" y="1928802"/>
          <a:ext cx="3286148" cy="392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Данные управления энергетической информации </a:t>
            </a:r>
            <a:r>
              <a:rPr lang="ru-RU" dirty="0" err="1" smtClean="0"/>
              <a:t>сша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14438" y="2863850"/>
          <a:ext cx="6499225" cy="355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4" name="TextBox 5"/>
          <p:cNvSpPr txBox="1">
            <a:spLocks noChangeArrowheads="1"/>
          </p:cNvSpPr>
          <p:nvPr/>
        </p:nvSpPr>
        <p:spPr bwMode="auto">
          <a:xfrm>
            <a:off x="714375" y="1571625"/>
            <a:ext cx="7715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Franklin Gothic Book" pitchFamily="34" charset="0"/>
              </a:rPr>
              <a:t>Потребление электроэнергии до 2025г. возрастет на 54 %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153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Преимущества атомных электростанций</a:t>
            </a: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Нет отходов, газовых выбросов</a:t>
            </a:r>
          </a:p>
          <a:p>
            <a:pPr eaLnBrk="1" hangingPunct="1"/>
            <a:r>
              <a:rPr lang="ru-RU" smtClean="0"/>
              <a:t>Нет необходимости вести огромные объемы строительства, возводить плотины и хоронить плодородные земли на дне водохранилищ.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Воздействие АЭС на окружающую среду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Локальное механическое воздействие на рельеф при строительстве;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Сток поверхностных и грунтовых вод, содержащих химические и радиоактивные компоненты;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характера землепользования и обменных процессов в непосредственной близости от АЭС;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Изменение микроклиматических характеристик прилежащих районов.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/>
              <a:t>Атомная энергия невыгодна!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sernlogo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3571875"/>
            <a:ext cx="4429125" cy="3286125"/>
          </a:xfrm>
        </p:spPr>
      </p:pic>
      <p:pic>
        <p:nvPicPr>
          <p:cNvPr id="7" name="Рисунок 6" descr="16632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71875"/>
            <a:ext cx="4714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z18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5" y="0"/>
            <a:ext cx="471487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01183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4429125" cy="357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музыкальное сопровожд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00375"/>
            <a:ext cx="9144000" cy="838200"/>
          </a:xfrm>
        </p:spPr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0000"/>
                </a:solidFill>
              </a:rPr>
              <a:t>Чернобыль- наша память и боль…</a:t>
            </a:r>
          </a:p>
        </p:txBody>
      </p:sp>
    </p:spTree>
  </p:cSld>
  <p:clrMapOvr>
    <a:masterClrMapping/>
  </p:clrMapOvr>
  <p:transition spd="slow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18"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Содержимое 3" descr="88302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4875" y="0"/>
            <a:ext cx="4429125" cy="6858000"/>
          </a:xfrm>
        </p:spPr>
      </p:pic>
      <p:pic>
        <p:nvPicPr>
          <p:cNvPr id="5" name="Picture 7" descr="108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71625" y="0"/>
            <a:ext cx="5715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ликвидаторам аварии</a:t>
            </a:r>
          </a:p>
        </p:txBody>
      </p:sp>
    </p:spTree>
  </p:cSld>
  <p:clrMapOvr>
    <a:masterClrMapping/>
  </p:clrMapOvr>
  <p:transition spd="slow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344</TotalTime>
  <Words>228</Words>
  <Application>Microsoft Office PowerPoint</Application>
  <PresentationFormat>Экран (4:3)</PresentationFormat>
  <Paragraphs>50</Paragraphs>
  <Slides>19</Slides>
  <Notes>19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Тема Office</vt:lpstr>
      <vt:lpstr>Диаграмма Microsoft Graph</vt:lpstr>
      <vt:lpstr>Слайд 1</vt:lpstr>
      <vt:lpstr>Запасы топлива</vt:lpstr>
      <vt:lpstr>Атомная энергетика</vt:lpstr>
      <vt:lpstr>          Уже построено           в стадии строительства</vt:lpstr>
      <vt:lpstr>Данные управления энергетической информации сша</vt:lpstr>
      <vt:lpstr>Преимущества атомных электростанций</vt:lpstr>
      <vt:lpstr>Воздействие АЭС на окружающую среду</vt:lpstr>
      <vt:lpstr>Чернобыль- наша память и боль…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Проблемы АЭС</vt:lpstr>
      <vt:lpstr>Эксплуатация АЭС</vt:lpstr>
      <vt:lpstr>Использование атомной энергии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Атомная энергетика: «ЗА» и «ПРОТИВ»</dc:title>
  <dc:creator>SamLab.ws</dc:creator>
  <cp:lastModifiedBy>Affiliates</cp:lastModifiedBy>
  <cp:revision>18</cp:revision>
  <dcterms:created xsi:type="dcterms:W3CDTF">2009-05-02T13:31:05Z</dcterms:created>
  <dcterms:modified xsi:type="dcterms:W3CDTF">2009-06-19T09:26:19Z</dcterms:modified>
</cp:coreProperties>
</file>